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56" r:id="rId3"/>
    <p:sldId id="289" r:id="rId4"/>
    <p:sldId id="261" r:id="rId5"/>
    <p:sldId id="262" r:id="rId6"/>
    <p:sldId id="265" r:id="rId7"/>
    <p:sldId id="271" r:id="rId8"/>
    <p:sldId id="269" r:id="rId9"/>
    <p:sldId id="290" r:id="rId10"/>
    <p:sldId id="276" r:id="rId11"/>
    <p:sldId id="277" r:id="rId12"/>
    <p:sldId id="279" r:id="rId13"/>
    <p:sldId id="280" r:id="rId14"/>
    <p:sldId id="281" r:id="rId15"/>
    <p:sldId id="282" r:id="rId16"/>
    <p:sldId id="283" r:id="rId17"/>
    <p:sldId id="284" r:id="rId18"/>
    <p:sldId id="285" r:id="rId19"/>
    <p:sldId id="286" r:id="rId20"/>
    <p:sldId id="287" r:id="rId21"/>
    <p:sldId id="291"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61D5608-4A75-48F8-AE64-70B4A803B2ED}">
          <p14:sldIdLst>
            <p14:sldId id="292"/>
            <p14:sldId id="256"/>
            <p14:sldId id="289"/>
            <p14:sldId id="261"/>
            <p14:sldId id="262"/>
          </p14:sldIdLst>
        </p14:section>
        <p14:section name="Section sans titre" id="{E3393AF3-520A-4BEA-A8E4-F43C48266E80}">
          <p14:sldIdLst>
            <p14:sldId id="265"/>
            <p14:sldId id="271"/>
            <p14:sldId id="269"/>
            <p14:sldId id="290"/>
            <p14:sldId id="276"/>
            <p14:sldId id="277"/>
            <p14:sldId id="279"/>
            <p14:sldId id="280"/>
            <p14:sldId id="281"/>
            <p14:sldId id="282"/>
            <p14:sldId id="283"/>
            <p14:sldId id="284"/>
            <p14:sldId id="285"/>
            <p14:sldId id="286"/>
            <p14:sldId id="287"/>
            <p14:sldId id="29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DEB56-AA0D-47C0-B21E-731A7310F79C}"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FAFB7194-F4C4-4129-8AF9-FC8859890245}">
      <dgm:prSet/>
      <dgm:spPr>
        <a:noFill/>
        <a:ln>
          <a:solidFill>
            <a:srgbClr val="FFC000"/>
          </a:solidFill>
        </a:ln>
      </dgm:spPr>
      <dgm:t>
        <a:bodyPr/>
        <a:lstStyle/>
        <a:p>
          <a:r>
            <a:rPr lang="en-US" dirty="0" err="1">
              <a:solidFill>
                <a:schemeClr val="tx1"/>
              </a:solidFill>
              <a:latin typeface="Bell MT" panose="02020503060305020303" pitchFamily="18" charset="0"/>
            </a:rPr>
            <a:t>L’objectif</a:t>
          </a:r>
          <a:r>
            <a:rPr lang="en-US" dirty="0">
              <a:solidFill>
                <a:schemeClr val="tx1"/>
              </a:solidFill>
              <a:latin typeface="Bell MT" panose="02020503060305020303" pitchFamily="18" charset="0"/>
            </a:rPr>
            <a:t> du lycée, de la </a:t>
          </a:r>
          <a:r>
            <a:rPr lang="en-US" dirty="0" err="1">
              <a:solidFill>
                <a:schemeClr val="tx1"/>
              </a:solidFill>
              <a:latin typeface="Bell MT" panose="02020503060305020303" pitchFamily="18" charset="0"/>
            </a:rPr>
            <a:t>classe</a:t>
          </a:r>
          <a:r>
            <a:rPr lang="en-US" dirty="0">
              <a:solidFill>
                <a:schemeClr val="tx1"/>
              </a:solidFill>
              <a:latin typeface="Bell MT" panose="02020503060305020303" pitchFamily="18" charset="0"/>
            </a:rPr>
            <a:t> de </a:t>
          </a:r>
          <a:r>
            <a:rPr lang="en-US" dirty="0" err="1">
              <a:solidFill>
                <a:schemeClr val="tx1"/>
              </a:solidFill>
              <a:latin typeface="Bell MT" panose="02020503060305020303" pitchFamily="18" charset="0"/>
            </a:rPr>
            <a:t>seconde</a:t>
          </a:r>
          <a:r>
            <a:rPr lang="en-US" dirty="0">
              <a:solidFill>
                <a:schemeClr val="tx1"/>
              </a:solidFill>
              <a:latin typeface="Bell MT" panose="02020503060305020303" pitchFamily="18" charset="0"/>
            </a:rPr>
            <a:t> </a:t>
          </a:r>
          <a:r>
            <a:rPr lang="en-US" dirty="0" err="1">
              <a:solidFill>
                <a:schemeClr val="tx1"/>
              </a:solidFill>
              <a:latin typeface="Bell MT" panose="02020503060305020303" pitchFamily="18" charset="0"/>
            </a:rPr>
            <a:t>jusqu’à</a:t>
          </a:r>
          <a:r>
            <a:rPr lang="en-US" dirty="0">
              <a:solidFill>
                <a:schemeClr val="tx1"/>
              </a:solidFill>
              <a:latin typeface="Bell MT" panose="02020503060305020303" pitchFamily="18" charset="0"/>
            </a:rPr>
            <a:t> la </a:t>
          </a:r>
          <a:r>
            <a:rPr lang="en-US" dirty="0" err="1">
              <a:solidFill>
                <a:schemeClr val="tx1"/>
              </a:solidFill>
              <a:latin typeface="Bell MT" panose="02020503060305020303" pitchFamily="18" charset="0"/>
            </a:rPr>
            <a:t>terminale</a:t>
          </a:r>
          <a:r>
            <a:rPr lang="en-US" dirty="0">
              <a:solidFill>
                <a:schemeClr val="tx1"/>
              </a:solidFill>
              <a:latin typeface="Bell MT" panose="02020503060305020303" pitchFamily="18" charset="0"/>
            </a:rPr>
            <a:t>:</a:t>
          </a:r>
        </a:p>
      </dgm:t>
    </dgm:pt>
    <dgm:pt modelId="{59DACD45-0380-4F9C-97D7-2BA34DE69DA7}" type="parTrans" cxnId="{2AE0FD5B-C23E-44BE-A100-4728EB44BA2E}">
      <dgm:prSet/>
      <dgm:spPr/>
      <dgm:t>
        <a:bodyPr/>
        <a:lstStyle/>
        <a:p>
          <a:endParaRPr lang="en-US"/>
        </a:p>
      </dgm:t>
    </dgm:pt>
    <dgm:pt modelId="{7C1A663C-A98F-465F-A393-AED77C25A6C4}" type="sibTrans" cxnId="{2AE0FD5B-C23E-44BE-A100-4728EB44BA2E}">
      <dgm:prSet/>
      <dgm:spPr/>
      <dgm:t>
        <a:bodyPr/>
        <a:lstStyle/>
        <a:p>
          <a:endParaRPr lang="en-US"/>
        </a:p>
      </dgm:t>
    </dgm:pt>
    <dgm:pt modelId="{FBC7B1D7-E370-4BD9-922C-4DB5752EE296}">
      <dgm:prSet custT="1"/>
      <dgm:spPr/>
      <dgm:t>
        <a:bodyPr/>
        <a:lstStyle/>
        <a:p>
          <a:r>
            <a:rPr lang="en-US" sz="2200" dirty="0" err="1">
              <a:latin typeface="Bell MT" panose="02020503060305020303" pitchFamily="18" charset="0"/>
            </a:rPr>
            <a:t>Renforcer</a:t>
          </a:r>
          <a:r>
            <a:rPr lang="en-US" sz="2200" dirty="0">
              <a:latin typeface="Bell MT" panose="02020503060305020303" pitchFamily="18" charset="0"/>
            </a:rPr>
            <a:t> / </a:t>
          </a:r>
          <a:r>
            <a:rPr lang="en-US" sz="2200" dirty="0" err="1">
              <a:latin typeface="Bell MT" panose="02020503060305020303" pitchFamily="18" charset="0"/>
            </a:rPr>
            <a:t>enrichir</a:t>
          </a:r>
          <a:r>
            <a:rPr lang="en-US" sz="2200" dirty="0">
              <a:latin typeface="Bell MT" panose="02020503060305020303" pitchFamily="18" charset="0"/>
            </a:rPr>
            <a:t> / </a:t>
          </a:r>
          <a:r>
            <a:rPr lang="en-US" sz="2200" dirty="0" err="1">
              <a:latin typeface="Bell MT" panose="02020503060305020303" pitchFamily="18" charset="0"/>
            </a:rPr>
            <a:t>compléter</a:t>
          </a:r>
          <a:r>
            <a:rPr lang="en-US" sz="2200" dirty="0">
              <a:latin typeface="Bell MT" panose="02020503060305020303" pitchFamily="18" charset="0"/>
            </a:rPr>
            <a:t> les </a:t>
          </a:r>
          <a:r>
            <a:rPr lang="en-US" sz="2200" dirty="0" err="1">
              <a:latin typeface="Bell MT" panose="02020503060305020303" pitchFamily="18" charset="0"/>
            </a:rPr>
            <a:t>connaissances</a:t>
          </a:r>
          <a:r>
            <a:rPr lang="en-US" sz="2200" dirty="0">
              <a:latin typeface="Bell MT" panose="02020503060305020303" pitchFamily="18" charset="0"/>
            </a:rPr>
            <a:t> </a:t>
          </a:r>
          <a:r>
            <a:rPr lang="en-US" sz="2200" dirty="0" err="1">
              <a:latin typeface="Bell MT" panose="02020503060305020303" pitchFamily="18" charset="0"/>
            </a:rPr>
            <a:t>accumulées</a:t>
          </a:r>
          <a:r>
            <a:rPr lang="en-US" sz="2200" dirty="0">
              <a:latin typeface="Bell MT" panose="02020503060305020303" pitchFamily="18" charset="0"/>
            </a:rPr>
            <a:t> au </a:t>
          </a:r>
          <a:r>
            <a:rPr lang="en-US" sz="2200" dirty="0" err="1">
              <a:latin typeface="Bell MT" panose="02020503060305020303" pitchFamily="18" charset="0"/>
            </a:rPr>
            <a:t>collège</a:t>
          </a:r>
          <a:r>
            <a:rPr lang="en-US" sz="2200" dirty="0">
              <a:latin typeface="Bell MT" panose="02020503060305020303" pitchFamily="18" charset="0"/>
            </a:rPr>
            <a:t>,</a:t>
          </a:r>
        </a:p>
      </dgm:t>
    </dgm:pt>
    <dgm:pt modelId="{B5F004B7-0F81-4056-811E-65FD2A39FED0}" type="parTrans" cxnId="{0AEF7539-99C8-44E5-868E-120F1A8010A0}">
      <dgm:prSet/>
      <dgm:spPr/>
      <dgm:t>
        <a:bodyPr/>
        <a:lstStyle/>
        <a:p>
          <a:endParaRPr lang="en-US"/>
        </a:p>
      </dgm:t>
    </dgm:pt>
    <dgm:pt modelId="{7667A359-43E5-4000-A4B4-EDFC827A5B01}" type="sibTrans" cxnId="{0AEF7539-99C8-44E5-868E-120F1A8010A0}">
      <dgm:prSet/>
      <dgm:spPr/>
      <dgm:t>
        <a:bodyPr/>
        <a:lstStyle/>
        <a:p>
          <a:endParaRPr lang="en-US"/>
        </a:p>
      </dgm:t>
    </dgm:pt>
    <dgm:pt modelId="{CEF2D092-805D-4152-BD7D-8ACD7F60C1A9}">
      <dgm:prSet custT="1"/>
      <dgm:spPr/>
      <dgm:t>
        <a:bodyPr/>
        <a:lstStyle/>
        <a:p>
          <a:r>
            <a:rPr lang="en-US" sz="2200" dirty="0">
              <a:latin typeface="Bell MT" panose="02020503060305020303" pitchFamily="18" charset="0"/>
            </a:rPr>
            <a:t>Pour </a:t>
          </a:r>
          <a:r>
            <a:rPr lang="en-US" sz="2200" dirty="0" err="1">
              <a:latin typeface="Bell MT" panose="02020503060305020303" pitchFamily="18" charset="0"/>
            </a:rPr>
            <a:t>cet</a:t>
          </a:r>
          <a:r>
            <a:rPr lang="en-US" sz="2200" dirty="0">
              <a:latin typeface="Bell MT" panose="02020503060305020303" pitchFamily="18" charset="0"/>
            </a:rPr>
            <a:t> </a:t>
          </a:r>
          <a:r>
            <a:rPr lang="en-US" sz="2200" dirty="0" err="1">
              <a:latin typeface="Bell MT" panose="02020503060305020303" pitchFamily="18" charset="0"/>
            </a:rPr>
            <a:t>objectif</a:t>
          </a:r>
          <a:r>
            <a:rPr lang="en-US" sz="2200" dirty="0">
              <a:latin typeface="Bell MT" panose="02020503060305020303" pitchFamily="18" charset="0"/>
            </a:rPr>
            <a:t>, oral et </a:t>
          </a:r>
          <a:r>
            <a:rPr lang="en-US" sz="2200" dirty="0" err="1">
              <a:latin typeface="Bell MT" panose="02020503060305020303" pitchFamily="18" charset="0"/>
            </a:rPr>
            <a:t>écrit</a:t>
          </a:r>
          <a:r>
            <a:rPr lang="en-US" sz="2200" dirty="0">
              <a:latin typeface="Bell MT" panose="02020503060305020303" pitchFamily="18" charset="0"/>
            </a:rPr>
            <a:t> </a:t>
          </a:r>
          <a:r>
            <a:rPr lang="en-US" sz="2200" dirty="0" err="1">
              <a:latin typeface="Bell MT" panose="02020503060305020303" pitchFamily="18" charset="0"/>
            </a:rPr>
            <a:t>sont</a:t>
          </a:r>
          <a:r>
            <a:rPr lang="en-US" sz="2200" dirty="0">
              <a:latin typeface="Bell MT" panose="02020503060305020303" pitchFamily="18" charset="0"/>
            </a:rPr>
            <a:t> </a:t>
          </a:r>
          <a:r>
            <a:rPr lang="en-US" sz="2200" dirty="0" err="1">
              <a:latin typeface="Bell MT" panose="02020503060305020303" pitchFamily="18" charset="0"/>
            </a:rPr>
            <a:t>indissociables</a:t>
          </a:r>
          <a:r>
            <a:rPr lang="en-US" sz="2200" dirty="0">
              <a:latin typeface="Bell MT" panose="02020503060305020303" pitchFamily="18" charset="0"/>
            </a:rPr>
            <a:t> ! </a:t>
          </a:r>
        </a:p>
      </dgm:t>
    </dgm:pt>
    <dgm:pt modelId="{AABBAAB9-6F33-482E-9AAC-C11A3F24096D}" type="parTrans" cxnId="{30F0E22D-931C-496B-8FD7-59C84DC3203E}">
      <dgm:prSet/>
      <dgm:spPr/>
      <dgm:t>
        <a:bodyPr/>
        <a:lstStyle/>
        <a:p>
          <a:endParaRPr lang="en-US"/>
        </a:p>
      </dgm:t>
    </dgm:pt>
    <dgm:pt modelId="{9199F7C6-5A2A-4DD6-A39D-30E9140E5D40}" type="sibTrans" cxnId="{30F0E22D-931C-496B-8FD7-59C84DC3203E}">
      <dgm:prSet/>
      <dgm:spPr/>
      <dgm:t>
        <a:bodyPr/>
        <a:lstStyle/>
        <a:p>
          <a:endParaRPr lang="en-US"/>
        </a:p>
      </dgm:t>
    </dgm:pt>
    <dgm:pt modelId="{75A88D14-9D86-4D0D-B211-BF102918A8FC}">
      <dgm:prSet/>
      <dgm:spPr/>
      <dgm:t>
        <a:bodyPr/>
        <a:lstStyle/>
        <a:p>
          <a:endParaRPr lang="en-US" sz="2100" dirty="0">
            <a:latin typeface="Bell MT" panose="02020503060305020303" pitchFamily="18" charset="0"/>
          </a:endParaRPr>
        </a:p>
      </dgm:t>
    </dgm:pt>
    <dgm:pt modelId="{9FF2DC71-45D6-486E-9C68-31141CF5F537}" type="parTrans" cxnId="{B7CF47D1-4C65-4CCC-85CF-6079F8CD62FE}">
      <dgm:prSet/>
      <dgm:spPr/>
      <dgm:t>
        <a:bodyPr/>
        <a:lstStyle/>
        <a:p>
          <a:endParaRPr lang="fr-FR"/>
        </a:p>
      </dgm:t>
    </dgm:pt>
    <dgm:pt modelId="{566EFF4B-AC8C-4439-964B-2E0EC50AE0E6}" type="sibTrans" cxnId="{B7CF47D1-4C65-4CCC-85CF-6079F8CD62FE}">
      <dgm:prSet/>
      <dgm:spPr/>
      <dgm:t>
        <a:bodyPr/>
        <a:lstStyle/>
        <a:p>
          <a:endParaRPr lang="fr-FR"/>
        </a:p>
      </dgm:t>
    </dgm:pt>
    <dgm:pt modelId="{0E128FDE-545C-4303-8EBB-EF83E9F11E2B}">
      <dgm:prSet custT="1"/>
      <dgm:spPr/>
      <dgm:t>
        <a:bodyPr/>
        <a:lstStyle/>
        <a:p>
          <a:endParaRPr lang="en-US" sz="2200" dirty="0">
            <a:latin typeface="Bell MT" panose="02020503060305020303" pitchFamily="18" charset="0"/>
          </a:endParaRPr>
        </a:p>
      </dgm:t>
    </dgm:pt>
    <dgm:pt modelId="{F53F2FEA-9355-4188-ADD5-69E65D820D6C}" type="parTrans" cxnId="{719FDF6E-7ED3-4860-8D8E-6BFAA8FA21EF}">
      <dgm:prSet/>
      <dgm:spPr/>
      <dgm:t>
        <a:bodyPr/>
        <a:lstStyle/>
        <a:p>
          <a:endParaRPr lang="fr-FR"/>
        </a:p>
      </dgm:t>
    </dgm:pt>
    <dgm:pt modelId="{6D3D6132-39B3-436E-8F59-93E3D349A1A4}" type="sibTrans" cxnId="{719FDF6E-7ED3-4860-8D8E-6BFAA8FA21EF}">
      <dgm:prSet/>
      <dgm:spPr/>
      <dgm:t>
        <a:bodyPr/>
        <a:lstStyle/>
        <a:p>
          <a:endParaRPr lang="fr-FR"/>
        </a:p>
      </dgm:t>
    </dgm:pt>
    <dgm:pt modelId="{98778CAB-9CC2-4E0E-9B72-2FB653DD9AAC}" type="pres">
      <dgm:prSet presAssocID="{BB6DEB56-AA0D-47C0-B21E-731A7310F79C}" presName="linear" presStyleCnt="0">
        <dgm:presLayoutVars>
          <dgm:animLvl val="lvl"/>
          <dgm:resizeHandles val="exact"/>
        </dgm:presLayoutVars>
      </dgm:prSet>
      <dgm:spPr/>
    </dgm:pt>
    <dgm:pt modelId="{EF3555E2-73BF-4EEF-B723-65EBDEC345A8}" type="pres">
      <dgm:prSet presAssocID="{FAFB7194-F4C4-4129-8AF9-FC8859890245}" presName="parentText" presStyleLbl="node1" presStyleIdx="0" presStyleCnt="1" custLinFactNeighborX="-1320" custLinFactNeighborY="-48090">
        <dgm:presLayoutVars>
          <dgm:chMax val="0"/>
          <dgm:bulletEnabled val="1"/>
        </dgm:presLayoutVars>
      </dgm:prSet>
      <dgm:spPr/>
    </dgm:pt>
    <dgm:pt modelId="{5F0DB983-C206-4673-AE18-E5B2001DF36E}" type="pres">
      <dgm:prSet presAssocID="{FAFB7194-F4C4-4129-8AF9-FC8859890245}" presName="childText" presStyleLbl="revTx" presStyleIdx="0" presStyleCnt="1">
        <dgm:presLayoutVars>
          <dgm:bulletEnabled val="1"/>
        </dgm:presLayoutVars>
      </dgm:prSet>
      <dgm:spPr/>
    </dgm:pt>
  </dgm:ptLst>
  <dgm:cxnLst>
    <dgm:cxn modelId="{5C19A308-2EF3-4F99-B2FF-847731C67949}" type="presOf" srcId="{CEF2D092-805D-4152-BD7D-8ACD7F60C1A9}" destId="{5F0DB983-C206-4673-AE18-E5B2001DF36E}" srcOrd="0" destOrd="3" presId="urn:microsoft.com/office/officeart/2005/8/layout/vList2"/>
    <dgm:cxn modelId="{30F0E22D-931C-496B-8FD7-59C84DC3203E}" srcId="{FAFB7194-F4C4-4129-8AF9-FC8859890245}" destId="{CEF2D092-805D-4152-BD7D-8ACD7F60C1A9}" srcOrd="3" destOrd="0" parTransId="{AABBAAB9-6F33-482E-9AAC-C11A3F24096D}" sibTransId="{9199F7C6-5A2A-4DD6-A39D-30E9140E5D40}"/>
    <dgm:cxn modelId="{96D3EC36-0EBF-4CB9-A541-536CC0FD29C4}" type="presOf" srcId="{BB6DEB56-AA0D-47C0-B21E-731A7310F79C}" destId="{98778CAB-9CC2-4E0E-9B72-2FB653DD9AAC}" srcOrd="0" destOrd="0" presId="urn:microsoft.com/office/officeart/2005/8/layout/vList2"/>
    <dgm:cxn modelId="{0AEF7539-99C8-44E5-868E-120F1A8010A0}" srcId="{FAFB7194-F4C4-4129-8AF9-FC8859890245}" destId="{FBC7B1D7-E370-4BD9-922C-4DB5752EE296}" srcOrd="1" destOrd="0" parTransId="{B5F004B7-0F81-4056-811E-65FD2A39FED0}" sibTransId="{7667A359-43E5-4000-A4B4-EDFC827A5B01}"/>
    <dgm:cxn modelId="{1624C43F-0675-4A71-A391-86DC2B8AE15A}" type="presOf" srcId="{0E128FDE-545C-4303-8EBB-EF83E9F11E2B}" destId="{5F0DB983-C206-4673-AE18-E5B2001DF36E}" srcOrd="0" destOrd="2" presId="urn:microsoft.com/office/officeart/2005/8/layout/vList2"/>
    <dgm:cxn modelId="{2AE0FD5B-C23E-44BE-A100-4728EB44BA2E}" srcId="{BB6DEB56-AA0D-47C0-B21E-731A7310F79C}" destId="{FAFB7194-F4C4-4129-8AF9-FC8859890245}" srcOrd="0" destOrd="0" parTransId="{59DACD45-0380-4F9C-97D7-2BA34DE69DA7}" sibTransId="{7C1A663C-A98F-465F-A393-AED77C25A6C4}"/>
    <dgm:cxn modelId="{719FDF6E-7ED3-4860-8D8E-6BFAA8FA21EF}" srcId="{FAFB7194-F4C4-4129-8AF9-FC8859890245}" destId="{0E128FDE-545C-4303-8EBB-EF83E9F11E2B}" srcOrd="2" destOrd="0" parTransId="{F53F2FEA-9355-4188-ADD5-69E65D820D6C}" sibTransId="{6D3D6132-39B3-436E-8F59-93E3D349A1A4}"/>
    <dgm:cxn modelId="{EA962B4F-44F3-4778-BC5B-B3AA1473BCDB}" type="presOf" srcId="{FBC7B1D7-E370-4BD9-922C-4DB5752EE296}" destId="{5F0DB983-C206-4673-AE18-E5B2001DF36E}" srcOrd="0" destOrd="1" presId="urn:microsoft.com/office/officeart/2005/8/layout/vList2"/>
    <dgm:cxn modelId="{D75392A0-BDA1-482F-91ED-6968D56F6D92}" type="presOf" srcId="{75A88D14-9D86-4D0D-B211-BF102918A8FC}" destId="{5F0DB983-C206-4673-AE18-E5B2001DF36E}" srcOrd="0" destOrd="0" presId="urn:microsoft.com/office/officeart/2005/8/layout/vList2"/>
    <dgm:cxn modelId="{B7CF47D1-4C65-4CCC-85CF-6079F8CD62FE}" srcId="{FAFB7194-F4C4-4129-8AF9-FC8859890245}" destId="{75A88D14-9D86-4D0D-B211-BF102918A8FC}" srcOrd="0" destOrd="0" parTransId="{9FF2DC71-45D6-486E-9C68-31141CF5F537}" sibTransId="{566EFF4B-AC8C-4439-964B-2E0EC50AE0E6}"/>
    <dgm:cxn modelId="{A45118EB-1B5A-45B7-A00D-26203239A0DA}" type="presOf" srcId="{FAFB7194-F4C4-4129-8AF9-FC8859890245}" destId="{EF3555E2-73BF-4EEF-B723-65EBDEC345A8}" srcOrd="0" destOrd="0" presId="urn:microsoft.com/office/officeart/2005/8/layout/vList2"/>
    <dgm:cxn modelId="{01DFDA2D-2271-4D41-8713-32FD58C6BFDA}" type="presParOf" srcId="{98778CAB-9CC2-4E0E-9B72-2FB653DD9AAC}" destId="{EF3555E2-73BF-4EEF-B723-65EBDEC345A8}" srcOrd="0" destOrd="0" presId="urn:microsoft.com/office/officeart/2005/8/layout/vList2"/>
    <dgm:cxn modelId="{1B66859D-7E76-47F4-A43D-7FAE16D035F9}" type="presParOf" srcId="{98778CAB-9CC2-4E0E-9B72-2FB653DD9AAC}" destId="{5F0DB983-C206-4673-AE18-E5B2001DF36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555E2-73BF-4EEF-B723-65EBDEC345A8}">
      <dsp:nvSpPr>
        <dsp:cNvPr id="0" name=""/>
        <dsp:cNvSpPr/>
      </dsp:nvSpPr>
      <dsp:spPr>
        <a:xfrm>
          <a:off x="0" y="0"/>
          <a:ext cx="4099607" cy="1441440"/>
        </a:xfrm>
        <a:prstGeom prst="roundRect">
          <a:avLst/>
        </a:prstGeom>
        <a:noFill/>
        <a:ln>
          <a:solidFill>
            <a:srgbClr val="FFC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solidFill>
                <a:schemeClr val="tx1"/>
              </a:solidFill>
              <a:latin typeface="Bell MT" panose="02020503060305020303" pitchFamily="18" charset="0"/>
            </a:rPr>
            <a:t>L’objectif</a:t>
          </a:r>
          <a:r>
            <a:rPr lang="en-US" sz="2800" kern="1200" dirty="0">
              <a:solidFill>
                <a:schemeClr val="tx1"/>
              </a:solidFill>
              <a:latin typeface="Bell MT" panose="02020503060305020303" pitchFamily="18" charset="0"/>
            </a:rPr>
            <a:t> du lycée, de la </a:t>
          </a:r>
          <a:r>
            <a:rPr lang="en-US" sz="2800" kern="1200" dirty="0" err="1">
              <a:solidFill>
                <a:schemeClr val="tx1"/>
              </a:solidFill>
              <a:latin typeface="Bell MT" panose="02020503060305020303" pitchFamily="18" charset="0"/>
            </a:rPr>
            <a:t>classe</a:t>
          </a:r>
          <a:r>
            <a:rPr lang="en-US" sz="2800" kern="1200" dirty="0">
              <a:solidFill>
                <a:schemeClr val="tx1"/>
              </a:solidFill>
              <a:latin typeface="Bell MT" panose="02020503060305020303" pitchFamily="18" charset="0"/>
            </a:rPr>
            <a:t> de </a:t>
          </a:r>
          <a:r>
            <a:rPr lang="en-US" sz="2800" kern="1200" dirty="0" err="1">
              <a:solidFill>
                <a:schemeClr val="tx1"/>
              </a:solidFill>
              <a:latin typeface="Bell MT" panose="02020503060305020303" pitchFamily="18" charset="0"/>
            </a:rPr>
            <a:t>seconde</a:t>
          </a:r>
          <a:r>
            <a:rPr lang="en-US" sz="2800" kern="1200" dirty="0">
              <a:solidFill>
                <a:schemeClr val="tx1"/>
              </a:solidFill>
              <a:latin typeface="Bell MT" panose="02020503060305020303" pitchFamily="18" charset="0"/>
            </a:rPr>
            <a:t> </a:t>
          </a:r>
          <a:r>
            <a:rPr lang="en-US" sz="2800" kern="1200" dirty="0" err="1">
              <a:solidFill>
                <a:schemeClr val="tx1"/>
              </a:solidFill>
              <a:latin typeface="Bell MT" panose="02020503060305020303" pitchFamily="18" charset="0"/>
            </a:rPr>
            <a:t>jusqu’à</a:t>
          </a:r>
          <a:r>
            <a:rPr lang="en-US" sz="2800" kern="1200" dirty="0">
              <a:solidFill>
                <a:schemeClr val="tx1"/>
              </a:solidFill>
              <a:latin typeface="Bell MT" panose="02020503060305020303" pitchFamily="18" charset="0"/>
            </a:rPr>
            <a:t> la </a:t>
          </a:r>
          <a:r>
            <a:rPr lang="en-US" sz="2800" kern="1200" dirty="0" err="1">
              <a:solidFill>
                <a:schemeClr val="tx1"/>
              </a:solidFill>
              <a:latin typeface="Bell MT" panose="02020503060305020303" pitchFamily="18" charset="0"/>
            </a:rPr>
            <a:t>terminale</a:t>
          </a:r>
          <a:r>
            <a:rPr lang="en-US" sz="2800" kern="1200" dirty="0">
              <a:solidFill>
                <a:schemeClr val="tx1"/>
              </a:solidFill>
              <a:latin typeface="Bell MT" panose="02020503060305020303" pitchFamily="18" charset="0"/>
            </a:rPr>
            <a:t>:</a:t>
          </a:r>
        </a:p>
      </dsp:txBody>
      <dsp:txXfrm>
        <a:off x="70365" y="70365"/>
        <a:ext cx="3958877" cy="1300710"/>
      </dsp:txXfrm>
    </dsp:sp>
    <dsp:sp modelId="{5F0DB983-C206-4673-AE18-E5B2001DF36E}">
      <dsp:nvSpPr>
        <dsp:cNvPr id="0" name=""/>
        <dsp:cNvSpPr/>
      </dsp:nvSpPr>
      <dsp:spPr>
        <a:xfrm>
          <a:off x="0" y="1458598"/>
          <a:ext cx="4099607" cy="220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163" tIns="27940" rIns="156464" bIns="2794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latin typeface="Bell MT" panose="02020503060305020303" pitchFamily="18" charset="0"/>
          </a:endParaRPr>
        </a:p>
        <a:p>
          <a:pPr marL="228600" lvl="1" indent="-228600" algn="l" defTabSz="977900">
            <a:lnSpc>
              <a:spcPct val="90000"/>
            </a:lnSpc>
            <a:spcBef>
              <a:spcPct val="0"/>
            </a:spcBef>
            <a:spcAft>
              <a:spcPct val="20000"/>
            </a:spcAft>
            <a:buChar char="•"/>
          </a:pPr>
          <a:r>
            <a:rPr lang="en-US" sz="2200" kern="1200" dirty="0" err="1">
              <a:latin typeface="Bell MT" panose="02020503060305020303" pitchFamily="18" charset="0"/>
            </a:rPr>
            <a:t>Renforcer</a:t>
          </a:r>
          <a:r>
            <a:rPr lang="en-US" sz="2200" kern="1200" dirty="0">
              <a:latin typeface="Bell MT" panose="02020503060305020303" pitchFamily="18" charset="0"/>
            </a:rPr>
            <a:t> / </a:t>
          </a:r>
          <a:r>
            <a:rPr lang="en-US" sz="2200" kern="1200" dirty="0" err="1">
              <a:latin typeface="Bell MT" panose="02020503060305020303" pitchFamily="18" charset="0"/>
            </a:rPr>
            <a:t>enrichir</a:t>
          </a:r>
          <a:r>
            <a:rPr lang="en-US" sz="2200" kern="1200" dirty="0">
              <a:latin typeface="Bell MT" panose="02020503060305020303" pitchFamily="18" charset="0"/>
            </a:rPr>
            <a:t> / </a:t>
          </a:r>
          <a:r>
            <a:rPr lang="en-US" sz="2200" kern="1200" dirty="0" err="1">
              <a:latin typeface="Bell MT" panose="02020503060305020303" pitchFamily="18" charset="0"/>
            </a:rPr>
            <a:t>compléter</a:t>
          </a:r>
          <a:r>
            <a:rPr lang="en-US" sz="2200" kern="1200" dirty="0">
              <a:latin typeface="Bell MT" panose="02020503060305020303" pitchFamily="18" charset="0"/>
            </a:rPr>
            <a:t> les </a:t>
          </a:r>
          <a:r>
            <a:rPr lang="en-US" sz="2200" kern="1200" dirty="0" err="1">
              <a:latin typeface="Bell MT" panose="02020503060305020303" pitchFamily="18" charset="0"/>
            </a:rPr>
            <a:t>connaissances</a:t>
          </a:r>
          <a:r>
            <a:rPr lang="en-US" sz="2200" kern="1200" dirty="0">
              <a:latin typeface="Bell MT" panose="02020503060305020303" pitchFamily="18" charset="0"/>
            </a:rPr>
            <a:t> </a:t>
          </a:r>
          <a:r>
            <a:rPr lang="en-US" sz="2200" kern="1200" dirty="0" err="1">
              <a:latin typeface="Bell MT" panose="02020503060305020303" pitchFamily="18" charset="0"/>
            </a:rPr>
            <a:t>accumulées</a:t>
          </a:r>
          <a:r>
            <a:rPr lang="en-US" sz="2200" kern="1200" dirty="0">
              <a:latin typeface="Bell MT" panose="02020503060305020303" pitchFamily="18" charset="0"/>
            </a:rPr>
            <a:t> au </a:t>
          </a:r>
          <a:r>
            <a:rPr lang="en-US" sz="2200" kern="1200" dirty="0" err="1">
              <a:latin typeface="Bell MT" panose="02020503060305020303" pitchFamily="18" charset="0"/>
            </a:rPr>
            <a:t>collège</a:t>
          </a:r>
          <a:r>
            <a:rPr lang="en-US" sz="2200" kern="1200" dirty="0">
              <a:latin typeface="Bell MT" panose="02020503060305020303" pitchFamily="18" charset="0"/>
            </a:rPr>
            <a:t>,</a:t>
          </a:r>
        </a:p>
        <a:p>
          <a:pPr marL="228600" lvl="1" indent="-228600" algn="l" defTabSz="977900">
            <a:lnSpc>
              <a:spcPct val="90000"/>
            </a:lnSpc>
            <a:spcBef>
              <a:spcPct val="0"/>
            </a:spcBef>
            <a:spcAft>
              <a:spcPct val="20000"/>
            </a:spcAft>
            <a:buChar char="•"/>
          </a:pPr>
          <a:endParaRPr lang="en-US" sz="2200" kern="1200" dirty="0">
            <a:latin typeface="Bell MT" panose="02020503060305020303" pitchFamily="18" charset="0"/>
          </a:endParaRPr>
        </a:p>
        <a:p>
          <a:pPr marL="228600" lvl="1" indent="-228600" algn="l" defTabSz="977900">
            <a:lnSpc>
              <a:spcPct val="90000"/>
            </a:lnSpc>
            <a:spcBef>
              <a:spcPct val="0"/>
            </a:spcBef>
            <a:spcAft>
              <a:spcPct val="20000"/>
            </a:spcAft>
            <a:buChar char="•"/>
          </a:pPr>
          <a:r>
            <a:rPr lang="en-US" sz="2200" kern="1200" dirty="0">
              <a:latin typeface="Bell MT" panose="02020503060305020303" pitchFamily="18" charset="0"/>
            </a:rPr>
            <a:t>Pour </a:t>
          </a:r>
          <a:r>
            <a:rPr lang="en-US" sz="2200" kern="1200" dirty="0" err="1">
              <a:latin typeface="Bell MT" panose="02020503060305020303" pitchFamily="18" charset="0"/>
            </a:rPr>
            <a:t>cet</a:t>
          </a:r>
          <a:r>
            <a:rPr lang="en-US" sz="2200" kern="1200" dirty="0">
              <a:latin typeface="Bell MT" panose="02020503060305020303" pitchFamily="18" charset="0"/>
            </a:rPr>
            <a:t> </a:t>
          </a:r>
          <a:r>
            <a:rPr lang="en-US" sz="2200" kern="1200" dirty="0" err="1">
              <a:latin typeface="Bell MT" panose="02020503060305020303" pitchFamily="18" charset="0"/>
            </a:rPr>
            <a:t>objectif</a:t>
          </a:r>
          <a:r>
            <a:rPr lang="en-US" sz="2200" kern="1200" dirty="0">
              <a:latin typeface="Bell MT" panose="02020503060305020303" pitchFamily="18" charset="0"/>
            </a:rPr>
            <a:t>, oral et </a:t>
          </a:r>
          <a:r>
            <a:rPr lang="en-US" sz="2200" kern="1200" dirty="0" err="1">
              <a:latin typeface="Bell MT" panose="02020503060305020303" pitchFamily="18" charset="0"/>
            </a:rPr>
            <a:t>écrit</a:t>
          </a:r>
          <a:r>
            <a:rPr lang="en-US" sz="2200" kern="1200" dirty="0">
              <a:latin typeface="Bell MT" panose="02020503060305020303" pitchFamily="18" charset="0"/>
            </a:rPr>
            <a:t> </a:t>
          </a:r>
          <a:r>
            <a:rPr lang="en-US" sz="2200" kern="1200" dirty="0" err="1">
              <a:latin typeface="Bell MT" panose="02020503060305020303" pitchFamily="18" charset="0"/>
            </a:rPr>
            <a:t>sont</a:t>
          </a:r>
          <a:r>
            <a:rPr lang="en-US" sz="2200" kern="1200" dirty="0">
              <a:latin typeface="Bell MT" panose="02020503060305020303" pitchFamily="18" charset="0"/>
            </a:rPr>
            <a:t> </a:t>
          </a:r>
          <a:r>
            <a:rPr lang="en-US" sz="2200" kern="1200" dirty="0" err="1">
              <a:latin typeface="Bell MT" panose="02020503060305020303" pitchFamily="18" charset="0"/>
            </a:rPr>
            <a:t>indissociables</a:t>
          </a:r>
          <a:r>
            <a:rPr lang="en-US" sz="2200" kern="1200" dirty="0">
              <a:latin typeface="Bell MT" panose="02020503060305020303" pitchFamily="18" charset="0"/>
            </a:rPr>
            <a:t> ! </a:t>
          </a:r>
        </a:p>
      </dsp:txBody>
      <dsp:txXfrm>
        <a:off x="0" y="1458598"/>
        <a:ext cx="4099607" cy="22024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242CD0-36D5-4053-AEB6-FB4B2C01AFF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3074844-EAFF-42BD-B306-2548518EF8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AEEC0E5-2693-430B-B3EE-5CBD54D4EB31}"/>
              </a:ext>
            </a:extLst>
          </p:cNvPr>
          <p:cNvSpPr>
            <a:spLocks noGrp="1"/>
          </p:cNvSpPr>
          <p:nvPr>
            <p:ph type="dt" sz="half" idx="10"/>
          </p:nvPr>
        </p:nvSpPr>
        <p:spPr/>
        <p:txBody>
          <a:bodyPr/>
          <a:lstStyle/>
          <a:p>
            <a:fld id="{5B18FF68-272A-41F8-A1B9-697554792337}" type="datetimeFigureOut">
              <a:rPr lang="fr-FR" smtClean="0"/>
              <a:pPr/>
              <a:t>19/05/2021</a:t>
            </a:fld>
            <a:endParaRPr lang="fr-FR"/>
          </a:p>
        </p:txBody>
      </p:sp>
      <p:sp>
        <p:nvSpPr>
          <p:cNvPr id="5" name="Espace réservé du pied de page 4">
            <a:extLst>
              <a:ext uri="{FF2B5EF4-FFF2-40B4-BE49-F238E27FC236}">
                <a16:creationId xmlns:a16="http://schemas.microsoft.com/office/drawing/2014/main" id="{E2FF6B38-EC81-4B9F-B719-6CEC067DE25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B3CCC06-3B90-469A-9B6C-8B4B11B2E0B9}"/>
              </a:ext>
            </a:extLst>
          </p:cNvPr>
          <p:cNvSpPr>
            <a:spLocks noGrp="1"/>
          </p:cNvSpPr>
          <p:nvPr>
            <p:ph type="sldNum" sz="quarter" idx="12"/>
          </p:nvPr>
        </p:nvSpPr>
        <p:spPr/>
        <p:txBody>
          <a:bodyPr/>
          <a:lstStyle/>
          <a:p>
            <a:fld id="{4DA185DB-3333-4B13-BDD7-AAEC2EA91EF7}" type="slidenum">
              <a:rPr lang="fr-FR" smtClean="0"/>
              <a:pPr/>
              <a:t>‹N°›</a:t>
            </a:fld>
            <a:endParaRPr lang="fr-FR"/>
          </a:p>
        </p:txBody>
      </p:sp>
    </p:spTree>
    <p:extLst>
      <p:ext uri="{BB962C8B-B14F-4D97-AF65-F5344CB8AC3E}">
        <p14:creationId xmlns:p14="http://schemas.microsoft.com/office/powerpoint/2010/main" val="267539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A80113-B618-4B88-8736-C96033A53BB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CB74A75-EB3F-469D-955B-C70C60EEAE5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C22DC1-7046-4B48-865D-FED47B0A22D7}"/>
              </a:ext>
            </a:extLst>
          </p:cNvPr>
          <p:cNvSpPr>
            <a:spLocks noGrp="1"/>
          </p:cNvSpPr>
          <p:nvPr>
            <p:ph type="dt" sz="half" idx="10"/>
          </p:nvPr>
        </p:nvSpPr>
        <p:spPr/>
        <p:txBody>
          <a:bodyPr/>
          <a:lstStyle/>
          <a:p>
            <a:fld id="{5B18FF68-272A-41F8-A1B9-697554792337}" type="datetimeFigureOut">
              <a:rPr lang="fr-FR" smtClean="0"/>
              <a:pPr/>
              <a:t>19/05/2021</a:t>
            </a:fld>
            <a:endParaRPr lang="fr-FR"/>
          </a:p>
        </p:txBody>
      </p:sp>
      <p:sp>
        <p:nvSpPr>
          <p:cNvPr id="5" name="Espace réservé du pied de page 4">
            <a:extLst>
              <a:ext uri="{FF2B5EF4-FFF2-40B4-BE49-F238E27FC236}">
                <a16:creationId xmlns:a16="http://schemas.microsoft.com/office/drawing/2014/main" id="{B9326D64-9147-4100-B58F-0F0E3AE13B7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BE8BD81-459B-4F2E-B54D-351B40FA1A3C}"/>
              </a:ext>
            </a:extLst>
          </p:cNvPr>
          <p:cNvSpPr>
            <a:spLocks noGrp="1"/>
          </p:cNvSpPr>
          <p:nvPr>
            <p:ph type="sldNum" sz="quarter" idx="12"/>
          </p:nvPr>
        </p:nvSpPr>
        <p:spPr/>
        <p:txBody>
          <a:bodyPr/>
          <a:lstStyle/>
          <a:p>
            <a:fld id="{4DA185DB-3333-4B13-BDD7-AAEC2EA91EF7}" type="slidenum">
              <a:rPr lang="fr-FR" smtClean="0"/>
              <a:pPr/>
              <a:t>‹N°›</a:t>
            </a:fld>
            <a:endParaRPr lang="fr-FR"/>
          </a:p>
        </p:txBody>
      </p:sp>
    </p:spTree>
    <p:extLst>
      <p:ext uri="{BB962C8B-B14F-4D97-AF65-F5344CB8AC3E}">
        <p14:creationId xmlns:p14="http://schemas.microsoft.com/office/powerpoint/2010/main" val="33632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9D1643A-FB2A-4BF7-8293-35ED6DBEC57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01C2FF3-C1E3-4175-ABE6-DE05EAA6365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2956E0F-7022-47BC-B170-4AEA23C8A728}"/>
              </a:ext>
            </a:extLst>
          </p:cNvPr>
          <p:cNvSpPr>
            <a:spLocks noGrp="1"/>
          </p:cNvSpPr>
          <p:nvPr>
            <p:ph type="dt" sz="half" idx="10"/>
          </p:nvPr>
        </p:nvSpPr>
        <p:spPr/>
        <p:txBody>
          <a:bodyPr/>
          <a:lstStyle/>
          <a:p>
            <a:fld id="{5B18FF68-272A-41F8-A1B9-697554792337}" type="datetimeFigureOut">
              <a:rPr lang="fr-FR" smtClean="0"/>
              <a:pPr/>
              <a:t>19/05/2021</a:t>
            </a:fld>
            <a:endParaRPr lang="fr-FR"/>
          </a:p>
        </p:txBody>
      </p:sp>
      <p:sp>
        <p:nvSpPr>
          <p:cNvPr id="5" name="Espace réservé du pied de page 4">
            <a:extLst>
              <a:ext uri="{FF2B5EF4-FFF2-40B4-BE49-F238E27FC236}">
                <a16:creationId xmlns:a16="http://schemas.microsoft.com/office/drawing/2014/main" id="{E4F348A6-2D8D-4447-96FD-B87927E1D0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EEA900-1431-423B-95C0-EFF6AEF2F468}"/>
              </a:ext>
            </a:extLst>
          </p:cNvPr>
          <p:cNvSpPr>
            <a:spLocks noGrp="1"/>
          </p:cNvSpPr>
          <p:nvPr>
            <p:ph type="sldNum" sz="quarter" idx="12"/>
          </p:nvPr>
        </p:nvSpPr>
        <p:spPr/>
        <p:txBody>
          <a:bodyPr/>
          <a:lstStyle/>
          <a:p>
            <a:fld id="{4DA185DB-3333-4B13-BDD7-AAEC2EA91EF7}" type="slidenum">
              <a:rPr lang="fr-FR" smtClean="0"/>
              <a:pPr/>
              <a:t>‹N°›</a:t>
            </a:fld>
            <a:endParaRPr lang="fr-FR"/>
          </a:p>
        </p:txBody>
      </p:sp>
    </p:spTree>
    <p:extLst>
      <p:ext uri="{BB962C8B-B14F-4D97-AF65-F5344CB8AC3E}">
        <p14:creationId xmlns:p14="http://schemas.microsoft.com/office/powerpoint/2010/main" val="300081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160823-ED88-4584-8779-5B8FF9D459B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649F6F1-5D8E-41FD-8BD7-4F1C40ECC4C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68DF71-5BD0-4E48-A868-F7206E031114}"/>
              </a:ext>
            </a:extLst>
          </p:cNvPr>
          <p:cNvSpPr>
            <a:spLocks noGrp="1"/>
          </p:cNvSpPr>
          <p:nvPr>
            <p:ph type="dt" sz="half" idx="10"/>
          </p:nvPr>
        </p:nvSpPr>
        <p:spPr/>
        <p:txBody>
          <a:bodyPr/>
          <a:lstStyle/>
          <a:p>
            <a:fld id="{5B18FF68-272A-41F8-A1B9-697554792337}" type="datetimeFigureOut">
              <a:rPr lang="fr-FR" smtClean="0"/>
              <a:pPr/>
              <a:t>19/05/2021</a:t>
            </a:fld>
            <a:endParaRPr lang="fr-FR"/>
          </a:p>
        </p:txBody>
      </p:sp>
      <p:sp>
        <p:nvSpPr>
          <p:cNvPr id="5" name="Espace réservé du pied de page 4">
            <a:extLst>
              <a:ext uri="{FF2B5EF4-FFF2-40B4-BE49-F238E27FC236}">
                <a16:creationId xmlns:a16="http://schemas.microsoft.com/office/drawing/2014/main" id="{753076A9-659B-4628-AC51-1E0268CCFD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26C9E02-2397-4F1C-A856-97C66876BFB7}"/>
              </a:ext>
            </a:extLst>
          </p:cNvPr>
          <p:cNvSpPr>
            <a:spLocks noGrp="1"/>
          </p:cNvSpPr>
          <p:nvPr>
            <p:ph type="sldNum" sz="quarter" idx="12"/>
          </p:nvPr>
        </p:nvSpPr>
        <p:spPr/>
        <p:txBody>
          <a:bodyPr/>
          <a:lstStyle/>
          <a:p>
            <a:fld id="{4DA185DB-3333-4B13-BDD7-AAEC2EA91EF7}" type="slidenum">
              <a:rPr lang="fr-FR" smtClean="0"/>
              <a:pPr/>
              <a:t>‹N°›</a:t>
            </a:fld>
            <a:endParaRPr lang="fr-FR"/>
          </a:p>
        </p:txBody>
      </p:sp>
    </p:spTree>
    <p:extLst>
      <p:ext uri="{BB962C8B-B14F-4D97-AF65-F5344CB8AC3E}">
        <p14:creationId xmlns:p14="http://schemas.microsoft.com/office/powerpoint/2010/main" val="355448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2A2002-8FB9-4CD1-B928-5A1179322B8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FC389C4-44AF-41EC-A6C1-3B501B0343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169D3B2-F701-4856-9BA9-74D882BF5CDF}"/>
              </a:ext>
            </a:extLst>
          </p:cNvPr>
          <p:cNvSpPr>
            <a:spLocks noGrp="1"/>
          </p:cNvSpPr>
          <p:nvPr>
            <p:ph type="dt" sz="half" idx="10"/>
          </p:nvPr>
        </p:nvSpPr>
        <p:spPr/>
        <p:txBody>
          <a:bodyPr/>
          <a:lstStyle/>
          <a:p>
            <a:fld id="{5B18FF68-272A-41F8-A1B9-697554792337}" type="datetimeFigureOut">
              <a:rPr lang="fr-FR" smtClean="0"/>
              <a:pPr/>
              <a:t>19/05/2021</a:t>
            </a:fld>
            <a:endParaRPr lang="fr-FR"/>
          </a:p>
        </p:txBody>
      </p:sp>
      <p:sp>
        <p:nvSpPr>
          <p:cNvPr id="5" name="Espace réservé du pied de page 4">
            <a:extLst>
              <a:ext uri="{FF2B5EF4-FFF2-40B4-BE49-F238E27FC236}">
                <a16:creationId xmlns:a16="http://schemas.microsoft.com/office/drawing/2014/main" id="{025AF44B-8400-4FB4-8EAE-43B87321CC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A2F6B6-5C03-4D26-9C0B-654ECBDE7F7C}"/>
              </a:ext>
            </a:extLst>
          </p:cNvPr>
          <p:cNvSpPr>
            <a:spLocks noGrp="1"/>
          </p:cNvSpPr>
          <p:nvPr>
            <p:ph type="sldNum" sz="quarter" idx="12"/>
          </p:nvPr>
        </p:nvSpPr>
        <p:spPr/>
        <p:txBody>
          <a:bodyPr/>
          <a:lstStyle/>
          <a:p>
            <a:fld id="{4DA185DB-3333-4B13-BDD7-AAEC2EA91EF7}" type="slidenum">
              <a:rPr lang="fr-FR" smtClean="0"/>
              <a:pPr/>
              <a:t>‹N°›</a:t>
            </a:fld>
            <a:endParaRPr lang="fr-FR"/>
          </a:p>
        </p:txBody>
      </p:sp>
    </p:spTree>
    <p:extLst>
      <p:ext uri="{BB962C8B-B14F-4D97-AF65-F5344CB8AC3E}">
        <p14:creationId xmlns:p14="http://schemas.microsoft.com/office/powerpoint/2010/main" val="106925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1784C-8B4C-4AE4-9BAD-B1021F6142C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2FDBBE9-E82F-4DD8-9054-384CF2C1CB3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8B52955-6891-4A5F-8A1A-DD1FA47C660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4F4ECD9-1EB6-4D3E-8B8C-A38DF0C12B43}"/>
              </a:ext>
            </a:extLst>
          </p:cNvPr>
          <p:cNvSpPr>
            <a:spLocks noGrp="1"/>
          </p:cNvSpPr>
          <p:nvPr>
            <p:ph type="dt" sz="half" idx="10"/>
          </p:nvPr>
        </p:nvSpPr>
        <p:spPr/>
        <p:txBody>
          <a:bodyPr/>
          <a:lstStyle/>
          <a:p>
            <a:fld id="{5B18FF68-272A-41F8-A1B9-697554792337}" type="datetimeFigureOut">
              <a:rPr lang="fr-FR" smtClean="0"/>
              <a:pPr/>
              <a:t>19/05/2021</a:t>
            </a:fld>
            <a:endParaRPr lang="fr-FR"/>
          </a:p>
        </p:txBody>
      </p:sp>
      <p:sp>
        <p:nvSpPr>
          <p:cNvPr id="6" name="Espace réservé du pied de page 5">
            <a:extLst>
              <a:ext uri="{FF2B5EF4-FFF2-40B4-BE49-F238E27FC236}">
                <a16:creationId xmlns:a16="http://schemas.microsoft.com/office/drawing/2014/main" id="{A03C39B9-4A93-4622-A739-C08FE40FCCD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3CE1ED3-49DD-47C7-8698-FFBD6B03C8EC}"/>
              </a:ext>
            </a:extLst>
          </p:cNvPr>
          <p:cNvSpPr>
            <a:spLocks noGrp="1"/>
          </p:cNvSpPr>
          <p:nvPr>
            <p:ph type="sldNum" sz="quarter" idx="12"/>
          </p:nvPr>
        </p:nvSpPr>
        <p:spPr/>
        <p:txBody>
          <a:bodyPr/>
          <a:lstStyle/>
          <a:p>
            <a:fld id="{4DA185DB-3333-4B13-BDD7-AAEC2EA91EF7}" type="slidenum">
              <a:rPr lang="fr-FR" smtClean="0"/>
              <a:pPr/>
              <a:t>‹N°›</a:t>
            </a:fld>
            <a:endParaRPr lang="fr-FR"/>
          </a:p>
        </p:txBody>
      </p:sp>
    </p:spTree>
    <p:extLst>
      <p:ext uri="{BB962C8B-B14F-4D97-AF65-F5344CB8AC3E}">
        <p14:creationId xmlns:p14="http://schemas.microsoft.com/office/powerpoint/2010/main" val="104632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7F094-399D-4902-B17A-AD6985DF388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5DBCAEE-AC30-479B-B285-CE8638CED2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D0A7EA4-7084-4E11-9696-1EB18086B29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84A27AD-B91F-4265-B1C7-8B3B139D63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1143F7E-C71D-4B02-82A3-A34F1227C81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B8329A4-F415-47E1-907B-9C962CFBFD39}"/>
              </a:ext>
            </a:extLst>
          </p:cNvPr>
          <p:cNvSpPr>
            <a:spLocks noGrp="1"/>
          </p:cNvSpPr>
          <p:nvPr>
            <p:ph type="dt" sz="half" idx="10"/>
          </p:nvPr>
        </p:nvSpPr>
        <p:spPr/>
        <p:txBody>
          <a:bodyPr/>
          <a:lstStyle/>
          <a:p>
            <a:fld id="{5B18FF68-272A-41F8-A1B9-697554792337}" type="datetimeFigureOut">
              <a:rPr lang="fr-FR" smtClean="0"/>
              <a:pPr/>
              <a:t>19/05/2021</a:t>
            </a:fld>
            <a:endParaRPr lang="fr-FR"/>
          </a:p>
        </p:txBody>
      </p:sp>
      <p:sp>
        <p:nvSpPr>
          <p:cNvPr id="8" name="Espace réservé du pied de page 7">
            <a:extLst>
              <a:ext uri="{FF2B5EF4-FFF2-40B4-BE49-F238E27FC236}">
                <a16:creationId xmlns:a16="http://schemas.microsoft.com/office/drawing/2014/main" id="{8935F5B6-A5B7-4E98-8B66-47E9F3D077E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EC800C3-96D2-488E-8879-6F819FD4C300}"/>
              </a:ext>
            </a:extLst>
          </p:cNvPr>
          <p:cNvSpPr>
            <a:spLocks noGrp="1"/>
          </p:cNvSpPr>
          <p:nvPr>
            <p:ph type="sldNum" sz="quarter" idx="12"/>
          </p:nvPr>
        </p:nvSpPr>
        <p:spPr/>
        <p:txBody>
          <a:bodyPr/>
          <a:lstStyle/>
          <a:p>
            <a:fld id="{4DA185DB-3333-4B13-BDD7-AAEC2EA91EF7}" type="slidenum">
              <a:rPr lang="fr-FR" smtClean="0"/>
              <a:pPr/>
              <a:t>‹N°›</a:t>
            </a:fld>
            <a:endParaRPr lang="fr-FR"/>
          </a:p>
        </p:txBody>
      </p:sp>
    </p:spTree>
    <p:extLst>
      <p:ext uri="{BB962C8B-B14F-4D97-AF65-F5344CB8AC3E}">
        <p14:creationId xmlns:p14="http://schemas.microsoft.com/office/powerpoint/2010/main" val="242671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B046B-5A4B-4A6C-A03F-86325BAA756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CCF550-D35C-4B07-B9A6-6E50BA199DAC}"/>
              </a:ext>
            </a:extLst>
          </p:cNvPr>
          <p:cNvSpPr>
            <a:spLocks noGrp="1"/>
          </p:cNvSpPr>
          <p:nvPr>
            <p:ph type="dt" sz="half" idx="10"/>
          </p:nvPr>
        </p:nvSpPr>
        <p:spPr/>
        <p:txBody>
          <a:bodyPr/>
          <a:lstStyle/>
          <a:p>
            <a:fld id="{5B18FF68-272A-41F8-A1B9-697554792337}" type="datetimeFigureOut">
              <a:rPr lang="fr-FR" smtClean="0"/>
              <a:pPr/>
              <a:t>19/05/2021</a:t>
            </a:fld>
            <a:endParaRPr lang="fr-FR"/>
          </a:p>
        </p:txBody>
      </p:sp>
      <p:sp>
        <p:nvSpPr>
          <p:cNvPr id="4" name="Espace réservé du pied de page 3">
            <a:extLst>
              <a:ext uri="{FF2B5EF4-FFF2-40B4-BE49-F238E27FC236}">
                <a16:creationId xmlns:a16="http://schemas.microsoft.com/office/drawing/2014/main" id="{28907B4E-EB01-493A-A076-67F7F5AD93F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2866564-1B51-4271-83F8-FDA1DB9F84E4}"/>
              </a:ext>
            </a:extLst>
          </p:cNvPr>
          <p:cNvSpPr>
            <a:spLocks noGrp="1"/>
          </p:cNvSpPr>
          <p:nvPr>
            <p:ph type="sldNum" sz="quarter" idx="12"/>
          </p:nvPr>
        </p:nvSpPr>
        <p:spPr/>
        <p:txBody>
          <a:bodyPr/>
          <a:lstStyle/>
          <a:p>
            <a:fld id="{4DA185DB-3333-4B13-BDD7-AAEC2EA91EF7}" type="slidenum">
              <a:rPr lang="fr-FR" smtClean="0"/>
              <a:pPr/>
              <a:t>‹N°›</a:t>
            </a:fld>
            <a:endParaRPr lang="fr-FR"/>
          </a:p>
        </p:txBody>
      </p:sp>
    </p:spTree>
    <p:extLst>
      <p:ext uri="{BB962C8B-B14F-4D97-AF65-F5344CB8AC3E}">
        <p14:creationId xmlns:p14="http://schemas.microsoft.com/office/powerpoint/2010/main" val="151202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73EEAAE-BAAB-4650-924B-A0B3B7CB7A11}"/>
              </a:ext>
            </a:extLst>
          </p:cNvPr>
          <p:cNvSpPr>
            <a:spLocks noGrp="1"/>
          </p:cNvSpPr>
          <p:nvPr>
            <p:ph type="dt" sz="half" idx="10"/>
          </p:nvPr>
        </p:nvSpPr>
        <p:spPr/>
        <p:txBody>
          <a:bodyPr/>
          <a:lstStyle/>
          <a:p>
            <a:fld id="{5B18FF68-272A-41F8-A1B9-697554792337}" type="datetimeFigureOut">
              <a:rPr lang="fr-FR" smtClean="0"/>
              <a:pPr/>
              <a:t>19/05/2021</a:t>
            </a:fld>
            <a:endParaRPr lang="fr-FR"/>
          </a:p>
        </p:txBody>
      </p:sp>
      <p:sp>
        <p:nvSpPr>
          <p:cNvPr id="3" name="Espace réservé du pied de page 2">
            <a:extLst>
              <a:ext uri="{FF2B5EF4-FFF2-40B4-BE49-F238E27FC236}">
                <a16:creationId xmlns:a16="http://schemas.microsoft.com/office/drawing/2014/main" id="{7754A754-3575-4E73-B105-DA41052583F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0E10D8B-511D-42AA-8909-B7D8E010F215}"/>
              </a:ext>
            </a:extLst>
          </p:cNvPr>
          <p:cNvSpPr>
            <a:spLocks noGrp="1"/>
          </p:cNvSpPr>
          <p:nvPr>
            <p:ph type="sldNum" sz="quarter" idx="12"/>
          </p:nvPr>
        </p:nvSpPr>
        <p:spPr/>
        <p:txBody>
          <a:bodyPr/>
          <a:lstStyle/>
          <a:p>
            <a:fld id="{4DA185DB-3333-4B13-BDD7-AAEC2EA91EF7}" type="slidenum">
              <a:rPr lang="fr-FR" smtClean="0"/>
              <a:pPr/>
              <a:t>‹N°›</a:t>
            </a:fld>
            <a:endParaRPr lang="fr-FR"/>
          </a:p>
        </p:txBody>
      </p:sp>
    </p:spTree>
    <p:extLst>
      <p:ext uri="{BB962C8B-B14F-4D97-AF65-F5344CB8AC3E}">
        <p14:creationId xmlns:p14="http://schemas.microsoft.com/office/powerpoint/2010/main" val="2656569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F510CF-98DE-481B-9AE2-28228FB448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84B9AB4-AECB-4FB8-8232-7ED838993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F09BFC3-BAAC-428B-9793-30EA667B4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B960BB2-8B41-439C-9322-538F71C8E7B4}"/>
              </a:ext>
            </a:extLst>
          </p:cNvPr>
          <p:cNvSpPr>
            <a:spLocks noGrp="1"/>
          </p:cNvSpPr>
          <p:nvPr>
            <p:ph type="dt" sz="half" idx="10"/>
          </p:nvPr>
        </p:nvSpPr>
        <p:spPr/>
        <p:txBody>
          <a:bodyPr/>
          <a:lstStyle/>
          <a:p>
            <a:fld id="{5B18FF68-272A-41F8-A1B9-697554792337}" type="datetimeFigureOut">
              <a:rPr lang="fr-FR" smtClean="0"/>
              <a:pPr/>
              <a:t>19/05/2021</a:t>
            </a:fld>
            <a:endParaRPr lang="fr-FR"/>
          </a:p>
        </p:txBody>
      </p:sp>
      <p:sp>
        <p:nvSpPr>
          <p:cNvPr id="6" name="Espace réservé du pied de page 5">
            <a:extLst>
              <a:ext uri="{FF2B5EF4-FFF2-40B4-BE49-F238E27FC236}">
                <a16:creationId xmlns:a16="http://schemas.microsoft.com/office/drawing/2014/main" id="{2E36EF57-652E-413E-8E36-7C5E211CCD5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F989E12-007B-49FB-B9CD-2E473F569626}"/>
              </a:ext>
            </a:extLst>
          </p:cNvPr>
          <p:cNvSpPr>
            <a:spLocks noGrp="1"/>
          </p:cNvSpPr>
          <p:nvPr>
            <p:ph type="sldNum" sz="quarter" idx="12"/>
          </p:nvPr>
        </p:nvSpPr>
        <p:spPr/>
        <p:txBody>
          <a:bodyPr/>
          <a:lstStyle/>
          <a:p>
            <a:fld id="{4DA185DB-3333-4B13-BDD7-AAEC2EA91EF7}" type="slidenum">
              <a:rPr lang="fr-FR" smtClean="0"/>
              <a:pPr/>
              <a:t>‹N°›</a:t>
            </a:fld>
            <a:endParaRPr lang="fr-FR"/>
          </a:p>
        </p:txBody>
      </p:sp>
    </p:spTree>
    <p:extLst>
      <p:ext uri="{BB962C8B-B14F-4D97-AF65-F5344CB8AC3E}">
        <p14:creationId xmlns:p14="http://schemas.microsoft.com/office/powerpoint/2010/main" val="152737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E04600-49ED-4718-A1B5-B591E539C71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B3F7081-5DF9-4A6B-A6F1-558760C9E3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C64A504-B9BE-4BA1-9950-2FFDE20D0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AD0DA6D-CBAF-447E-8544-968A91ABB688}"/>
              </a:ext>
            </a:extLst>
          </p:cNvPr>
          <p:cNvSpPr>
            <a:spLocks noGrp="1"/>
          </p:cNvSpPr>
          <p:nvPr>
            <p:ph type="dt" sz="half" idx="10"/>
          </p:nvPr>
        </p:nvSpPr>
        <p:spPr/>
        <p:txBody>
          <a:bodyPr/>
          <a:lstStyle/>
          <a:p>
            <a:fld id="{5B18FF68-272A-41F8-A1B9-697554792337}" type="datetimeFigureOut">
              <a:rPr lang="fr-FR" smtClean="0"/>
              <a:pPr/>
              <a:t>19/05/2021</a:t>
            </a:fld>
            <a:endParaRPr lang="fr-FR"/>
          </a:p>
        </p:txBody>
      </p:sp>
      <p:sp>
        <p:nvSpPr>
          <p:cNvPr id="6" name="Espace réservé du pied de page 5">
            <a:extLst>
              <a:ext uri="{FF2B5EF4-FFF2-40B4-BE49-F238E27FC236}">
                <a16:creationId xmlns:a16="http://schemas.microsoft.com/office/drawing/2014/main" id="{9118AADD-7551-4A1C-91BF-963ABB5147F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4E5C999-BC19-4066-87B1-805EAD4A2641}"/>
              </a:ext>
            </a:extLst>
          </p:cNvPr>
          <p:cNvSpPr>
            <a:spLocks noGrp="1"/>
          </p:cNvSpPr>
          <p:nvPr>
            <p:ph type="sldNum" sz="quarter" idx="12"/>
          </p:nvPr>
        </p:nvSpPr>
        <p:spPr/>
        <p:txBody>
          <a:bodyPr/>
          <a:lstStyle/>
          <a:p>
            <a:fld id="{4DA185DB-3333-4B13-BDD7-AAEC2EA91EF7}" type="slidenum">
              <a:rPr lang="fr-FR" smtClean="0"/>
              <a:pPr/>
              <a:t>‹N°›</a:t>
            </a:fld>
            <a:endParaRPr lang="fr-FR"/>
          </a:p>
        </p:txBody>
      </p:sp>
    </p:spTree>
    <p:extLst>
      <p:ext uri="{BB962C8B-B14F-4D97-AF65-F5344CB8AC3E}">
        <p14:creationId xmlns:p14="http://schemas.microsoft.com/office/powerpoint/2010/main" val="129865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11AF028-7E76-454C-898C-342CB4DC79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C4C87E0-194F-40FE-9CF4-6AAD8EBD0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198F28E-66D9-49B7-AB34-ADEC8F320B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8FF68-272A-41F8-A1B9-697554792337}" type="datetimeFigureOut">
              <a:rPr lang="fr-FR" smtClean="0"/>
              <a:pPr/>
              <a:t>19/05/2021</a:t>
            </a:fld>
            <a:endParaRPr lang="fr-FR"/>
          </a:p>
        </p:txBody>
      </p:sp>
      <p:sp>
        <p:nvSpPr>
          <p:cNvPr id="5" name="Espace réservé du pied de page 4">
            <a:extLst>
              <a:ext uri="{FF2B5EF4-FFF2-40B4-BE49-F238E27FC236}">
                <a16:creationId xmlns:a16="http://schemas.microsoft.com/office/drawing/2014/main" id="{01719C1B-7D75-4A8E-9023-6B883304BF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DAFB73B-F548-4D96-98DE-A0DD7A00A5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185DB-3333-4B13-BDD7-AAEC2EA91EF7}" type="slidenum">
              <a:rPr lang="fr-FR" smtClean="0"/>
              <a:pPr/>
              <a:t>‹N°›</a:t>
            </a:fld>
            <a:endParaRPr lang="fr-FR"/>
          </a:p>
        </p:txBody>
      </p:sp>
    </p:spTree>
    <p:extLst>
      <p:ext uri="{BB962C8B-B14F-4D97-AF65-F5344CB8AC3E}">
        <p14:creationId xmlns:p14="http://schemas.microsoft.com/office/powerpoint/2010/main" val="536089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age 1" descr="Une image contenant texte&#10;&#10;Description générée automatiquement">
            <a:extLst>
              <a:ext uri="{FF2B5EF4-FFF2-40B4-BE49-F238E27FC236}">
                <a16:creationId xmlns:a16="http://schemas.microsoft.com/office/drawing/2014/main" id="{1E2ED2EC-1259-45B9-9B56-F928C2B8E4A3}"/>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2853645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384C1E2A-F7BE-4E24-B0A7-4B3D22E78760}"/>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2800" dirty="0">
                <a:latin typeface="Bell MT" panose="02020503060305020303" pitchFamily="18" charset="0"/>
              </a:rPr>
              <a:t>Wie </a:t>
            </a:r>
            <a:r>
              <a:rPr lang="en-US" sz="2800" dirty="0" err="1">
                <a:latin typeface="Bell MT" panose="02020503060305020303" pitchFamily="18" charset="0"/>
              </a:rPr>
              <a:t>lautet</a:t>
            </a:r>
            <a:r>
              <a:rPr lang="en-US" sz="2800" dirty="0">
                <a:latin typeface="Bell MT" panose="02020503060305020303" pitchFamily="18" charset="0"/>
              </a:rPr>
              <a:t> </a:t>
            </a:r>
            <a:r>
              <a:rPr lang="en-US" sz="2800" dirty="0" err="1">
                <a:latin typeface="Bell MT" panose="02020503060305020303" pitchFamily="18" charset="0"/>
              </a:rPr>
              <a:t>Ihre</a:t>
            </a:r>
            <a:r>
              <a:rPr lang="en-US" sz="2800" dirty="0">
                <a:latin typeface="Bell MT" panose="02020503060305020303" pitchFamily="18" charset="0"/>
              </a:rPr>
              <a:t> </a:t>
            </a:r>
            <a:r>
              <a:rPr lang="en-US" sz="2800" dirty="0" err="1">
                <a:latin typeface="Bell MT" panose="02020503060305020303" pitchFamily="18" charset="0"/>
              </a:rPr>
              <a:t>neue</a:t>
            </a:r>
            <a:r>
              <a:rPr lang="en-US" sz="2800" dirty="0">
                <a:latin typeface="Bell MT" panose="02020503060305020303" pitchFamily="18" charset="0"/>
              </a:rPr>
              <a:t> </a:t>
            </a:r>
            <a:r>
              <a:rPr lang="en-US" sz="2800" dirty="0" err="1">
                <a:latin typeface="Bell MT" panose="02020503060305020303" pitchFamily="18" charset="0"/>
              </a:rPr>
              <a:t>Thematik</a:t>
            </a:r>
            <a:r>
              <a:rPr lang="en-US" sz="2800" dirty="0">
                <a:latin typeface="Bell MT" panose="02020503060305020303" pitchFamily="18" charset="0"/>
              </a:rPr>
              <a:t>?</a:t>
            </a:r>
            <a:br>
              <a:rPr lang="en-US" sz="2800" dirty="0">
                <a:latin typeface="Bell MT" panose="02020503060305020303" pitchFamily="18" charset="0"/>
              </a:rPr>
            </a:br>
            <a:endParaRPr lang="en-US" sz="2800" dirty="0">
              <a:latin typeface="Bell MT" panose="02020503060305020303" pitchFamily="18" charset="0"/>
            </a:endParaRPr>
          </a:p>
        </p:txBody>
      </p:sp>
      <p:sp>
        <p:nvSpPr>
          <p:cNvPr id="164"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Shape 167">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0482" name="Picture 2" descr="point d'interrogation - Qwant Recherche | Fle, Psychomotricité ...">
            <a:extLst>
              <a:ext uri="{FF2B5EF4-FFF2-40B4-BE49-F238E27FC236}">
                <a16:creationId xmlns:a16="http://schemas.microsoft.com/office/drawing/2014/main" id="{092EF46A-0A42-485F-8322-8EE2CCF655F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854" r="1" b="26309"/>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359599"/>
      </p:ext>
    </p:extLst>
  </p:cSld>
  <p:clrMapOvr>
    <a:masterClrMapping/>
  </p:clrMapOvr>
  <mc:AlternateContent xmlns:mc="http://schemas.openxmlformats.org/markup-compatibility/2006" xmlns:p14="http://schemas.microsoft.com/office/powerpoint/2010/main">
    <mc:Choice Requires="p14">
      <p:transition spd="slow" p14:dur="2000" advTm="4383"/>
    </mc:Choice>
    <mc:Fallback xmlns="">
      <p:transition spd="slow" advTm="43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B5E6B941-4E0F-4D47-97DC-ABC5241E3035}"/>
              </a:ext>
            </a:extLst>
          </p:cNvPr>
          <p:cNvSpPr>
            <a:spLocks noGrp="1"/>
          </p:cNvSpPr>
          <p:nvPr>
            <p:ph type="title"/>
          </p:nvPr>
        </p:nvSpPr>
        <p:spPr>
          <a:xfrm>
            <a:off x="8940813" y="1477651"/>
            <a:ext cx="2926080" cy="2957536"/>
          </a:xfrm>
        </p:spPr>
        <p:txBody>
          <a:bodyPr vert="horz" lIns="91440" tIns="45720" rIns="91440" bIns="45720" rtlCol="0" anchor="b">
            <a:normAutofit fontScale="90000"/>
          </a:bodyPr>
          <a:lstStyle/>
          <a:p>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r>
              <a:rPr lang="en-US" sz="3100" dirty="0" err="1">
                <a:latin typeface="Bell MT" panose="02020503060305020303" pitchFamily="18" charset="0"/>
              </a:rPr>
              <a:t>Gründungsakte</a:t>
            </a:r>
            <a:r>
              <a:rPr lang="en-US" sz="3100" dirty="0">
                <a:latin typeface="Bell MT" panose="02020503060305020303" pitchFamily="18" charset="0"/>
              </a:rPr>
              <a:t> und </a:t>
            </a:r>
            <a:r>
              <a:rPr lang="en-US" sz="3100" dirty="0" err="1">
                <a:latin typeface="Bell MT" panose="02020503060305020303" pitchFamily="18" charset="0"/>
              </a:rPr>
              <a:t>sich</a:t>
            </a:r>
            <a:r>
              <a:rPr lang="en-US" sz="3100" dirty="0">
                <a:latin typeface="Bell MT" panose="02020503060305020303" pitchFamily="18" charset="0"/>
              </a:rPr>
              <a:t> </a:t>
            </a:r>
            <a:r>
              <a:rPr lang="en-US" sz="3100" dirty="0" err="1">
                <a:latin typeface="Bell MT" panose="02020503060305020303" pitchFamily="18" charset="0"/>
              </a:rPr>
              <a:t>bewegende</a:t>
            </a:r>
            <a:r>
              <a:rPr lang="en-US" sz="3100" dirty="0">
                <a:latin typeface="Bell MT" panose="02020503060305020303" pitchFamily="18" charset="0"/>
              </a:rPr>
              <a:t> </a:t>
            </a:r>
            <a:r>
              <a:rPr lang="en-US" sz="3100" dirty="0" err="1">
                <a:latin typeface="Bell MT" panose="02020503060305020303" pitchFamily="18" charset="0"/>
              </a:rPr>
              <a:t>Welten</a:t>
            </a:r>
            <a:br>
              <a:rPr lang="en-US" sz="3100" dirty="0">
                <a:latin typeface="Bell MT" panose="02020503060305020303" pitchFamily="18" charset="0"/>
              </a:rPr>
            </a:br>
            <a:br>
              <a:rPr lang="en-US" sz="3100" dirty="0">
                <a:latin typeface="Bell MT" panose="02020503060305020303" pitchFamily="18" charset="0"/>
              </a:rPr>
            </a:br>
            <a:br>
              <a:rPr lang="en-US" sz="1600" dirty="0"/>
            </a:br>
            <a:r>
              <a:rPr lang="en-US" sz="1600" dirty="0"/>
              <a:t> </a:t>
            </a:r>
            <a:r>
              <a:rPr lang="en-US" sz="2400" i="1" dirty="0" err="1">
                <a:latin typeface="Bell MT" panose="02020503060305020303" pitchFamily="18" charset="0"/>
              </a:rPr>
              <a:t>Gestes</a:t>
            </a:r>
            <a:r>
              <a:rPr lang="en-US" sz="2400" i="1" dirty="0">
                <a:latin typeface="Bell MT" panose="02020503060305020303" pitchFamily="18" charset="0"/>
              </a:rPr>
              <a:t> </a:t>
            </a:r>
            <a:r>
              <a:rPr lang="en-US" sz="2400" i="1" dirty="0" err="1">
                <a:latin typeface="Bell MT" panose="02020503060305020303" pitchFamily="18" charset="0"/>
              </a:rPr>
              <a:t>fondateurs</a:t>
            </a:r>
            <a:r>
              <a:rPr lang="en-US" sz="2400" i="1" dirty="0">
                <a:latin typeface="Bell MT" panose="02020503060305020303" pitchFamily="18" charset="0"/>
              </a:rPr>
              <a:t> et </a:t>
            </a:r>
            <a:r>
              <a:rPr lang="en-US" sz="2400" i="1" dirty="0" err="1">
                <a:latin typeface="Bell MT" panose="02020503060305020303" pitchFamily="18" charset="0"/>
              </a:rPr>
              <a:t>mondes</a:t>
            </a:r>
            <a:r>
              <a:rPr lang="en-US" sz="2400" i="1" dirty="0">
                <a:latin typeface="Bell MT" panose="02020503060305020303" pitchFamily="18" charset="0"/>
              </a:rPr>
              <a:t> </a:t>
            </a:r>
            <a:r>
              <a:rPr lang="en-US" sz="2400" i="1" dirty="0" err="1">
                <a:latin typeface="Bell MT" panose="02020503060305020303" pitchFamily="18" charset="0"/>
              </a:rPr>
              <a:t>en</a:t>
            </a:r>
            <a:r>
              <a:rPr lang="en-US" sz="2400" i="1" dirty="0">
                <a:latin typeface="Bell MT" panose="02020503060305020303" pitchFamily="18" charset="0"/>
              </a:rPr>
              <a:t> </a:t>
            </a:r>
            <a:r>
              <a:rPr lang="en-US" sz="2400" i="1" dirty="0" err="1">
                <a:latin typeface="Bell MT" panose="02020503060305020303" pitchFamily="18" charset="0"/>
              </a:rPr>
              <a:t>mouvements</a:t>
            </a:r>
            <a:br>
              <a:rPr lang="en-US" sz="1600" dirty="0">
                <a:latin typeface="Bell MT" panose="02020503060305020303" pitchFamily="18" charset="0"/>
              </a:rPr>
            </a:br>
            <a:br>
              <a:rPr lang="en-US" sz="1600" b="1" dirty="0">
                <a:latin typeface="Bell MT" panose="02020503060305020303" pitchFamily="18" charset="0"/>
              </a:rPr>
            </a:br>
            <a:endParaRPr lang="en-US" sz="1600" b="1" dirty="0">
              <a:latin typeface="Bell MT" panose="02020503060305020303" pitchFamily="18" charset="0"/>
            </a:endParaRPr>
          </a:p>
        </p:txBody>
      </p:sp>
      <p:sp>
        <p:nvSpPr>
          <p:cNvPr id="157"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Shape 160">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050" name="Picture 2">
            <a:extLst>
              <a:ext uri="{FF2B5EF4-FFF2-40B4-BE49-F238E27FC236}">
                <a16:creationId xmlns:a16="http://schemas.microsoft.com/office/drawing/2014/main" id="{81C29510-6EFB-4712-95CF-A387775012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09"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891815"/>
      </p:ext>
    </p:extLst>
  </p:cSld>
  <p:clrMapOvr>
    <a:masterClrMapping/>
  </p:clrMapOvr>
  <mc:AlternateContent xmlns:mc="http://schemas.openxmlformats.org/markup-compatibility/2006" xmlns:p14="http://schemas.microsoft.com/office/powerpoint/2010/main">
    <mc:Choice Requires="p14">
      <p:transition spd="slow" p14:dur="2000" advTm="4623"/>
    </mc:Choice>
    <mc:Fallback xmlns="">
      <p:transition spd="slow" advTm="46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9A7F17-1EED-46BF-BEF9-9A3C714C8A37}"/>
              </a:ext>
            </a:extLst>
          </p:cNvPr>
          <p:cNvSpPr>
            <a:spLocks noGrp="1"/>
          </p:cNvSpPr>
          <p:nvPr>
            <p:ph type="title"/>
          </p:nvPr>
        </p:nvSpPr>
        <p:spPr>
          <a:xfrm>
            <a:off x="1113809" y="2960716"/>
            <a:ext cx="4304167" cy="2387600"/>
          </a:xfrm>
        </p:spPr>
        <p:txBody>
          <a:bodyPr vert="horz" lIns="91440" tIns="45720" rIns="91440" bIns="45720" rtlCol="0" anchor="t">
            <a:normAutofit/>
          </a:bodyPr>
          <a:lstStyle/>
          <a:p>
            <a:r>
              <a:rPr lang="en-US" sz="2800" kern="1200" dirty="0">
                <a:solidFill>
                  <a:schemeClr val="tx1"/>
                </a:solidFill>
                <a:latin typeface="Bell MT" panose="02020503060305020303" pitchFamily="18" charset="0"/>
              </a:rPr>
              <a:t>Welches </a:t>
            </a:r>
            <a:r>
              <a:rPr lang="en-US" sz="2800" kern="1200" dirty="0" err="1">
                <a:solidFill>
                  <a:schemeClr val="tx1"/>
                </a:solidFill>
                <a:latin typeface="Bell MT" panose="02020503060305020303" pitchFamily="18" charset="0"/>
              </a:rPr>
              <a:t>sind</a:t>
            </a:r>
            <a:r>
              <a:rPr lang="en-US" sz="2800" kern="1200" dirty="0">
                <a:solidFill>
                  <a:schemeClr val="tx1"/>
                </a:solidFill>
                <a:latin typeface="Bell MT" panose="02020503060305020303" pitchFamily="18" charset="0"/>
              </a:rPr>
              <a:t> die 8 </a:t>
            </a:r>
            <a:r>
              <a:rPr lang="en-US" sz="2800" kern="1200" dirty="0" err="1">
                <a:solidFill>
                  <a:schemeClr val="tx1"/>
                </a:solidFill>
                <a:latin typeface="Bell MT" panose="02020503060305020303" pitchFamily="18" charset="0"/>
              </a:rPr>
              <a:t>Achsen</a:t>
            </a:r>
            <a:r>
              <a:rPr lang="en-US" sz="2800" kern="1200" dirty="0">
                <a:solidFill>
                  <a:schemeClr val="tx1"/>
                </a:solidFill>
                <a:latin typeface="Bell MT" panose="02020503060305020303" pitchFamily="18" charset="0"/>
              </a:rPr>
              <a:t>?</a:t>
            </a:r>
            <a:br>
              <a:rPr lang="en-US" sz="2800" kern="1200" dirty="0">
                <a:solidFill>
                  <a:schemeClr val="tx1"/>
                </a:solidFill>
                <a:latin typeface="Bell MT" panose="02020503060305020303" pitchFamily="18" charset="0"/>
              </a:rPr>
            </a:br>
            <a:br>
              <a:rPr lang="en-US" sz="2800" kern="1200" dirty="0">
                <a:solidFill>
                  <a:schemeClr val="tx1"/>
                </a:solidFill>
                <a:latin typeface="Bell MT" panose="02020503060305020303" pitchFamily="18" charset="0"/>
              </a:rPr>
            </a:br>
            <a:r>
              <a:rPr lang="en-US" sz="2000" i="1" kern="1200" dirty="0" err="1">
                <a:solidFill>
                  <a:schemeClr val="tx1"/>
                </a:solidFill>
                <a:latin typeface="Bell MT" panose="02020503060305020303" pitchFamily="18" charset="0"/>
              </a:rPr>
              <a:t>Quels</a:t>
            </a:r>
            <a:r>
              <a:rPr lang="en-US" sz="2000" i="1" kern="1200" dirty="0">
                <a:solidFill>
                  <a:schemeClr val="tx1"/>
                </a:solidFill>
                <a:latin typeface="Bell MT" panose="02020503060305020303" pitchFamily="18" charset="0"/>
              </a:rPr>
              <a:t> </a:t>
            </a:r>
            <a:r>
              <a:rPr lang="en-US" sz="2000" i="1" kern="1200" dirty="0" err="1">
                <a:solidFill>
                  <a:schemeClr val="tx1"/>
                </a:solidFill>
                <a:latin typeface="Bell MT" panose="02020503060305020303" pitchFamily="18" charset="0"/>
              </a:rPr>
              <a:t>sont</a:t>
            </a:r>
            <a:r>
              <a:rPr lang="en-US" sz="2000" i="1" kern="1200" dirty="0">
                <a:solidFill>
                  <a:schemeClr val="tx1"/>
                </a:solidFill>
                <a:latin typeface="Bell MT" panose="02020503060305020303" pitchFamily="18" charset="0"/>
              </a:rPr>
              <a:t> les 8 axes ? </a:t>
            </a:r>
          </a:p>
        </p:txBody>
      </p:sp>
      <p:grpSp>
        <p:nvGrpSpPr>
          <p:cNvPr id="137" name="Group 13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8" name="Rectangle 13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descr="Autoroutes urbaines à Atlanta, capitale de l'Etat de Georgie. Ça ...">
            <a:extLst>
              <a:ext uri="{FF2B5EF4-FFF2-40B4-BE49-F238E27FC236}">
                <a16:creationId xmlns:a16="http://schemas.microsoft.com/office/drawing/2014/main" id="{8359540E-47AB-4BA6-975F-D838D0B6430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95"/>
          <a:stretch/>
        </p:blipFill>
        <p:spPr bwMode="auto">
          <a:xfrm>
            <a:off x="5922492" y="1299920"/>
            <a:ext cx="5536001" cy="4199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619049"/>
      </p:ext>
    </p:extLst>
  </p:cSld>
  <p:clrMapOvr>
    <a:masterClrMapping/>
  </p:clrMapOvr>
  <mc:AlternateContent xmlns:mc="http://schemas.openxmlformats.org/markup-compatibility/2006" xmlns:p14="http://schemas.microsoft.com/office/powerpoint/2010/main">
    <mc:Choice Requires="p14">
      <p:transition spd="slow" p14:dur="2000" advTm="3992"/>
    </mc:Choice>
    <mc:Fallback xmlns="">
      <p:transition spd="slow" advTm="39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0" name="Rectangle 19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D31C9FF-4261-4B31-99F5-30E656460901}"/>
              </a:ext>
            </a:extLst>
          </p:cNvPr>
          <p:cNvSpPr>
            <a:spLocks noGrp="1"/>
          </p:cNvSpPr>
          <p:nvPr>
            <p:ph type="title"/>
          </p:nvPr>
        </p:nvSpPr>
        <p:spPr>
          <a:xfrm>
            <a:off x="496824" y="856180"/>
            <a:ext cx="4870232" cy="1128068"/>
          </a:xfrm>
        </p:spPr>
        <p:txBody>
          <a:bodyPr anchor="ctr">
            <a:normAutofit/>
          </a:bodyPr>
          <a:lstStyle/>
          <a:p>
            <a:r>
              <a:rPr lang="fr-FR" sz="2400" dirty="0">
                <a:latin typeface="Bell MT" panose="02020503060305020303" pitchFamily="18" charset="0"/>
              </a:rPr>
              <a:t>1</a:t>
            </a:r>
            <a:r>
              <a:rPr lang="fr-FR" sz="2400" baseline="30000" dirty="0">
                <a:latin typeface="Bell MT" panose="02020503060305020303" pitchFamily="18" charset="0"/>
              </a:rPr>
              <a:t>er</a:t>
            </a:r>
            <a:r>
              <a:rPr lang="fr-FR" sz="2400" dirty="0">
                <a:latin typeface="Bell MT" panose="02020503060305020303" pitchFamily="18" charset="0"/>
              </a:rPr>
              <a:t> AXE :</a:t>
            </a:r>
            <a:r>
              <a:rPr lang="fr-FR" sz="2400" dirty="0" err="1">
                <a:latin typeface="Bell MT" panose="02020503060305020303" pitchFamily="18" charset="0"/>
              </a:rPr>
              <a:t>Identität</a:t>
            </a:r>
            <a:r>
              <a:rPr lang="fr-FR" sz="2400" dirty="0">
                <a:latin typeface="Bell MT" panose="02020503060305020303" pitchFamily="18" charset="0"/>
              </a:rPr>
              <a:t> </a:t>
            </a:r>
            <a:r>
              <a:rPr lang="fr-FR" sz="2400" dirty="0" err="1">
                <a:latin typeface="Bell MT" panose="02020503060305020303" pitchFamily="18" charset="0"/>
              </a:rPr>
              <a:t>und</a:t>
            </a:r>
            <a:r>
              <a:rPr lang="fr-FR" sz="2400" dirty="0">
                <a:latin typeface="Bell MT" panose="02020503060305020303" pitchFamily="18" charset="0"/>
              </a:rPr>
              <a:t> </a:t>
            </a:r>
            <a:r>
              <a:rPr lang="fr-FR" sz="2400" dirty="0" err="1">
                <a:latin typeface="Bell MT" panose="02020503060305020303" pitchFamily="18" charset="0"/>
              </a:rPr>
              <a:t>Austausch</a:t>
            </a:r>
            <a:br>
              <a:rPr lang="fr-FR" sz="2400" dirty="0">
                <a:latin typeface="Bell MT" panose="02020503060305020303" pitchFamily="18" charset="0"/>
              </a:rPr>
            </a:br>
            <a:br>
              <a:rPr lang="fr-FR" sz="2400" dirty="0">
                <a:latin typeface="Bell MT" panose="02020503060305020303" pitchFamily="18" charset="0"/>
              </a:rPr>
            </a:br>
            <a:r>
              <a:rPr lang="fr-FR" sz="2200" i="1" dirty="0">
                <a:latin typeface="Bell MT" panose="02020503060305020303" pitchFamily="18" charset="0"/>
              </a:rPr>
              <a:t>identités et échanges</a:t>
            </a:r>
          </a:p>
        </p:txBody>
      </p:sp>
      <p:grpSp>
        <p:nvGrpSpPr>
          <p:cNvPr id="24581" name="Group 19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4582" name="Rectangle 19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Rectangle 19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931E9F9-F157-45CC-961E-E3E82089A5B0}"/>
              </a:ext>
            </a:extLst>
          </p:cNvPr>
          <p:cNvSpPr>
            <a:spLocks noGrp="1"/>
          </p:cNvSpPr>
          <p:nvPr>
            <p:ph idx="1"/>
          </p:nvPr>
        </p:nvSpPr>
        <p:spPr>
          <a:xfrm>
            <a:off x="590719" y="2330505"/>
            <a:ext cx="4559425" cy="3979585"/>
          </a:xfrm>
        </p:spPr>
        <p:txBody>
          <a:bodyPr anchor="ctr">
            <a:noAutofit/>
          </a:bodyPr>
          <a:lstStyle/>
          <a:p>
            <a:pPr>
              <a:buFont typeface="Wingdings" panose="05000000000000000000" pitchFamily="2" charset="2"/>
              <a:buChar char="v"/>
            </a:pPr>
            <a:r>
              <a:rPr lang="fr-FR" sz="2200" dirty="0">
                <a:latin typeface="Bell MT" panose="02020503060305020303" pitchFamily="18" charset="0"/>
              </a:rPr>
              <a:t>Se confronter aux différentes cultures, aux différents langages</a:t>
            </a:r>
          </a:p>
          <a:p>
            <a:pPr>
              <a:buFont typeface="Wingdings" panose="05000000000000000000" pitchFamily="2" charset="2"/>
              <a:buChar char="v"/>
            </a:pPr>
            <a:r>
              <a:rPr lang="fr-FR" sz="2200" dirty="0">
                <a:latin typeface="Bell MT" panose="02020503060305020303" pitchFamily="18" charset="0"/>
              </a:rPr>
              <a:t>Se connaître pour connaître les autres</a:t>
            </a:r>
          </a:p>
          <a:p>
            <a:pPr>
              <a:buFont typeface="Wingdings" panose="05000000000000000000" pitchFamily="2" charset="2"/>
              <a:buChar char="v"/>
            </a:pPr>
            <a:r>
              <a:rPr lang="fr-FR" sz="2200" dirty="0">
                <a:latin typeface="Bell MT" panose="02020503060305020303" pitchFamily="18" charset="0"/>
              </a:rPr>
              <a:t>Une identité locale dans un monde global?</a:t>
            </a:r>
          </a:p>
        </p:txBody>
      </p:sp>
      <p:sp>
        <p:nvSpPr>
          <p:cNvPr id="197" name="Rectangle 19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Les échanges universitaires – adccg78">
            <a:extLst>
              <a:ext uri="{FF2B5EF4-FFF2-40B4-BE49-F238E27FC236}">
                <a16:creationId xmlns:a16="http://schemas.microsoft.com/office/drawing/2014/main" id="{B9D61081-FCE2-423B-AF79-53F7021A9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2093" y="1520247"/>
            <a:ext cx="487680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108881"/>
      </p:ext>
    </p:extLst>
  </p:cSld>
  <p:clrMapOvr>
    <a:masterClrMapping/>
  </p:clrMapOvr>
  <mc:AlternateContent xmlns:mc="http://schemas.openxmlformats.org/markup-compatibility/2006" xmlns:p14="http://schemas.microsoft.com/office/powerpoint/2010/main">
    <mc:Choice Requires="p14">
      <p:transition spd="slow" p14:dur="2000" advTm="8999"/>
    </mc:Choice>
    <mc:Fallback xmlns="">
      <p:transition spd="slow" advTm="899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D309D34-AB53-49F8-8CC1-D6FA5597ACFC}"/>
              </a:ext>
            </a:extLst>
          </p:cNvPr>
          <p:cNvSpPr>
            <a:spLocks noGrp="1"/>
          </p:cNvSpPr>
          <p:nvPr>
            <p:ph type="title"/>
          </p:nvPr>
        </p:nvSpPr>
        <p:spPr>
          <a:xfrm>
            <a:off x="589560" y="856180"/>
            <a:ext cx="4560584" cy="1128068"/>
          </a:xfrm>
        </p:spPr>
        <p:txBody>
          <a:bodyPr anchor="ctr">
            <a:normAutofit fontScale="90000"/>
          </a:bodyPr>
          <a:lstStyle/>
          <a:p>
            <a:r>
              <a:rPr lang="fr-FR" sz="2400" dirty="0">
                <a:latin typeface="Bell MT" panose="02020503060305020303" pitchFamily="18" charset="0"/>
              </a:rPr>
              <a:t>2</a:t>
            </a:r>
            <a:r>
              <a:rPr lang="fr-FR" sz="2400" baseline="30000" dirty="0">
                <a:latin typeface="Bell MT" panose="02020503060305020303" pitchFamily="18" charset="0"/>
              </a:rPr>
              <a:t>ème</a:t>
            </a:r>
            <a:r>
              <a:rPr lang="fr-FR" sz="2400" dirty="0">
                <a:latin typeface="Bell MT" panose="02020503060305020303" pitchFamily="18" charset="0"/>
              </a:rPr>
              <a:t> AXE :</a:t>
            </a:r>
            <a:r>
              <a:rPr lang="fr-FR" sz="2400" dirty="0" err="1">
                <a:latin typeface="Bell MT" panose="02020503060305020303" pitchFamily="18" charset="0"/>
              </a:rPr>
              <a:t>Privatsphäre</a:t>
            </a:r>
            <a:r>
              <a:rPr lang="fr-FR" sz="2400" dirty="0">
                <a:latin typeface="Bell MT" panose="02020503060305020303" pitchFamily="18" charset="0"/>
              </a:rPr>
              <a:t> </a:t>
            </a:r>
            <a:r>
              <a:rPr lang="fr-FR" sz="2400" dirty="0" err="1">
                <a:latin typeface="Bell MT" panose="02020503060305020303" pitchFamily="18" charset="0"/>
              </a:rPr>
              <a:t>und</a:t>
            </a:r>
            <a:r>
              <a:rPr lang="fr-FR" sz="2400" dirty="0">
                <a:latin typeface="Bell MT" panose="02020503060305020303" pitchFamily="18" charset="0"/>
              </a:rPr>
              <a:t> </a:t>
            </a:r>
            <a:r>
              <a:rPr lang="fr-FR" sz="2400" dirty="0" err="1">
                <a:latin typeface="Bell MT" panose="02020503060305020303" pitchFamily="18" charset="0"/>
              </a:rPr>
              <a:t>öffentlicher</a:t>
            </a:r>
            <a:r>
              <a:rPr lang="fr-FR" sz="2400" dirty="0">
                <a:latin typeface="Bell MT" panose="02020503060305020303" pitchFamily="18" charset="0"/>
              </a:rPr>
              <a:t> </a:t>
            </a:r>
            <a:r>
              <a:rPr lang="fr-FR" sz="2400" dirty="0" err="1">
                <a:latin typeface="Bell MT" panose="02020503060305020303" pitchFamily="18" charset="0"/>
              </a:rPr>
              <a:t>Raum</a:t>
            </a:r>
            <a:br>
              <a:rPr lang="fr-FR" sz="2400" dirty="0">
                <a:latin typeface="Bell MT" panose="02020503060305020303" pitchFamily="18" charset="0"/>
              </a:rPr>
            </a:br>
            <a:br>
              <a:rPr lang="fr-FR" sz="2400" dirty="0">
                <a:latin typeface="Bell MT" panose="02020503060305020303" pitchFamily="18" charset="0"/>
              </a:rPr>
            </a:br>
            <a:r>
              <a:rPr lang="fr-FR" sz="2200" i="1" dirty="0">
                <a:latin typeface="Bell MT" panose="02020503060305020303" pitchFamily="18" charset="0"/>
              </a:rPr>
              <a:t>espace privé et espace public</a:t>
            </a:r>
          </a:p>
        </p:txBody>
      </p:sp>
      <p:grpSp>
        <p:nvGrpSpPr>
          <p:cNvPr id="137" name="Group 13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8" name="Rectangle 1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0DAB54DE-1967-4228-8A1B-B74F2BDBE20A}"/>
              </a:ext>
            </a:extLst>
          </p:cNvPr>
          <p:cNvSpPr>
            <a:spLocks noGrp="1"/>
          </p:cNvSpPr>
          <p:nvPr>
            <p:ph idx="1"/>
          </p:nvPr>
        </p:nvSpPr>
        <p:spPr>
          <a:xfrm>
            <a:off x="590719" y="2624510"/>
            <a:ext cx="4559425" cy="2798794"/>
          </a:xfrm>
        </p:spPr>
        <p:txBody>
          <a:bodyPr anchor="ctr">
            <a:normAutofit/>
          </a:bodyPr>
          <a:lstStyle/>
          <a:p>
            <a:pPr>
              <a:buFont typeface="Wingdings" panose="05000000000000000000" pitchFamily="2" charset="2"/>
              <a:buChar char="v"/>
            </a:pPr>
            <a:r>
              <a:rPr lang="fr-FR" sz="2200" dirty="0">
                <a:latin typeface="Bell MT" panose="02020503060305020303" pitchFamily="18" charset="0"/>
              </a:rPr>
              <a:t>L’évolution des droits, l’évolution des égalités</a:t>
            </a:r>
          </a:p>
          <a:p>
            <a:pPr>
              <a:buFont typeface="Wingdings" panose="05000000000000000000" pitchFamily="2" charset="2"/>
              <a:buChar char="v"/>
            </a:pPr>
            <a:r>
              <a:rPr lang="fr-FR" sz="2200" dirty="0">
                <a:latin typeface="Bell MT" panose="02020503060305020303" pitchFamily="18" charset="0"/>
              </a:rPr>
              <a:t>Le rôle des femmes dans le monde du travail</a:t>
            </a:r>
          </a:p>
          <a:p>
            <a:pPr>
              <a:buFont typeface="Wingdings" panose="05000000000000000000" pitchFamily="2" charset="2"/>
              <a:buChar char="v"/>
            </a:pPr>
            <a:r>
              <a:rPr lang="fr-FR" sz="2200" dirty="0">
                <a:latin typeface="Bell MT" panose="02020503060305020303" pitchFamily="18" charset="0"/>
              </a:rPr>
              <a:t>Qu’est-ce qu’un « chez soi »?</a:t>
            </a:r>
          </a:p>
        </p:txBody>
      </p:sp>
      <p:sp>
        <p:nvSpPr>
          <p:cNvPr id="143" name="Rectangle 14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Das Sphärenmodell zur Bemessung von Persönlichkeitsrechtsverletzungen | bpb">
            <a:extLst>
              <a:ext uri="{FF2B5EF4-FFF2-40B4-BE49-F238E27FC236}">
                <a16:creationId xmlns:a16="http://schemas.microsoft.com/office/drawing/2014/main" id="{AC59F91E-4399-4F09-9473-C7677C8FE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358" y="1164673"/>
            <a:ext cx="5680923" cy="3795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47992"/>
      </p:ext>
    </p:extLst>
  </p:cSld>
  <p:clrMapOvr>
    <a:masterClrMapping/>
  </p:clrMapOvr>
  <mc:AlternateContent xmlns:mc="http://schemas.openxmlformats.org/markup-compatibility/2006" xmlns:p14="http://schemas.microsoft.com/office/powerpoint/2010/main">
    <mc:Choice Requires="p14">
      <p:transition spd="slow" p14:dur="2000" advTm="8967"/>
    </mc:Choice>
    <mc:Fallback xmlns="">
      <p:transition spd="slow" advTm="896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3D85CD1-D05D-4701-B94D-B0589C416058}"/>
              </a:ext>
            </a:extLst>
          </p:cNvPr>
          <p:cNvSpPr>
            <a:spLocks noGrp="1"/>
          </p:cNvSpPr>
          <p:nvPr>
            <p:ph type="title"/>
          </p:nvPr>
        </p:nvSpPr>
        <p:spPr>
          <a:xfrm>
            <a:off x="589560" y="856180"/>
            <a:ext cx="4560584" cy="1128068"/>
          </a:xfrm>
        </p:spPr>
        <p:txBody>
          <a:bodyPr anchor="ctr">
            <a:normAutofit/>
          </a:bodyPr>
          <a:lstStyle/>
          <a:p>
            <a:r>
              <a:rPr lang="fr-FR" sz="2200" dirty="0">
                <a:latin typeface="Bell MT" panose="02020503060305020303" pitchFamily="18" charset="0"/>
              </a:rPr>
              <a:t>3</a:t>
            </a:r>
            <a:r>
              <a:rPr lang="fr-FR" sz="2200" baseline="30000" dirty="0">
                <a:latin typeface="Bell MT" panose="02020503060305020303" pitchFamily="18" charset="0"/>
              </a:rPr>
              <a:t>ème</a:t>
            </a:r>
            <a:r>
              <a:rPr lang="fr-FR" sz="2200" dirty="0">
                <a:latin typeface="Bell MT" panose="02020503060305020303" pitchFamily="18" charset="0"/>
              </a:rPr>
              <a:t> AXE :</a:t>
            </a:r>
            <a:r>
              <a:rPr lang="fr-FR" sz="2400" dirty="0">
                <a:latin typeface="Bell MT" panose="02020503060305020303" pitchFamily="18" charset="0"/>
              </a:rPr>
              <a:t>Kunst </a:t>
            </a:r>
            <a:r>
              <a:rPr lang="fr-FR" sz="2400" dirty="0" err="1">
                <a:latin typeface="Bell MT" panose="02020503060305020303" pitchFamily="18" charset="0"/>
              </a:rPr>
              <a:t>und</a:t>
            </a:r>
            <a:r>
              <a:rPr lang="fr-FR" sz="2400" dirty="0">
                <a:latin typeface="Bell MT" panose="02020503060305020303" pitchFamily="18" charset="0"/>
              </a:rPr>
              <a:t> </a:t>
            </a:r>
            <a:r>
              <a:rPr lang="fr-FR" sz="2400" dirty="0" err="1">
                <a:latin typeface="Bell MT" panose="02020503060305020303" pitchFamily="18" charset="0"/>
              </a:rPr>
              <a:t>Macht</a:t>
            </a:r>
            <a:br>
              <a:rPr lang="fr-FR" sz="2400" dirty="0">
                <a:latin typeface="Bell MT" panose="02020503060305020303" pitchFamily="18" charset="0"/>
              </a:rPr>
            </a:br>
            <a:br>
              <a:rPr lang="fr-FR" sz="2200" dirty="0">
                <a:latin typeface="Bell MT" panose="02020503060305020303" pitchFamily="18" charset="0"/>
              </a:rPr>
            </a:br>
            <a:r>
              <a:rPr lang="fr-FR" sz="2200" i="1" dirty="0">
                <a:latin typeface="Bell MT" panose="02020503060305020303" pitchFamily="18" charset="0"/>
              </a:rPr>
              <a:t>Art et pouvoir</a:t>
            </a:r>
          </a:p>
        </p:txBody>
      </p:sp>
      <p:grpSp>
        <p:nvGrpSpPr>
          <p:cNvPr id="137" name="Group 13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8" name="Rectangle 1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98CF168-1643-49B5-A80D-8726AB36C4D5}"/>
              </a:ext>
            </a:extLst>
          </p:cNvPr>
          <p:cNvSpPr>
            <a:spLocks noGrp="1"/>
          </p:cNvSpPr>
          <p:nvPr>
            <p:ph idx="1"/>
          </p:nvPr>
        </p:nvSpPr>
        <p:spPr>
          <a:xfrm>
            <a:off x="563193" y="2571057"/>
            <a:ext cx="4784662" cy="3277638"/>
          </a:xfrm>
        </p:spPr>
        <p:txBody>
          <a:bodyPr anchor="ctr">
            <a:normAutofit/>
          </a:bodyPr>
          <a:lstStyle/>
          <a:p>
            <a:pPr>
              <a:buFont typeface="Wingdings" panose="05000000000000000000" pitchFamily="2" charset="2"/>
              <a:buChar char="v"/>
            </a:pPr>
            <a:r>
              <a:rPr lang="fr-FR" sz="2200" dirty="0">
                <a:latin typeface="Bell MT" panose="02020503060305020303" pitchFamily="18" charset="0"/>
              </a:rPr>
              <a:t>L’art et l’engagement</a:t>
            </a:r>
          </a:p>
          <a:p>
            <a:pPr>
              <a:buFont typeface="Wingdings" panose="05000000000000000000" pitchFamily="2" charset="2"/>
              <a:buChar char="v"/>
            </a:pPr>
            <a:r>
              <a:rPr lang="fr-FR" sz="2200" dirty="0">
                <a:latin typeface="Bell MT" panose="02020503060305020303" pitchFamily="18" charset="0"/>
              </a:rPr>
              <a:t>L’art pour (r)éveiller les consciences</a:t>
            </a:r>
          </a:p>
          <a:p>
            <a:pPr>
              <a:buFont typeface="Wingdings" panose="05000000000000000000" pitchFamily="2" charset="2"/>
              <a:buChar char="v"/>
            </a:pPr>
            <a:r>
              <a:rPr lang="fr-FR" sz="2200" dirty="0">
                <a:latin typeface="Bell MT" panose="02020503060305020303" pitchFamily="18" charset="0"/>
              </a:rPr>
              <a:t>L’architecture et la politique</a:t>
            </a:r>
          </a:p>
          <a:p>
            <a:pPr>
              <a:buFont typeface="Wingdings" panose="05000000000000000000" pitchFamily="2" charset="2"/>
              <a:buChar char="v"/>
            </a:pPr>
            <a:r>
              <a:rPr lang="fr-FR" sz="2200" dirty="0">
                <a:latin typeface="Bell MT" panose="02020503060305020303" pitchFamily="18" charset="0"/>
              </a:rPr>
              <a:t>L’art mène t-il à la paix?</a:t>
            </a:r>
          </a:p>
          <a:p>
            <a:pPr>
              <a:buFont typeface="Wingdings" panose="05000000000000000000" pitchFamily="2" charset="2"/>
              <a:buChar char="v"/>
            </a:pPr>
            <a:endParaRPr lang="fr-FR" sz="2200" dirty="0">
              <a:latin typeface="Bell MT" panose="02020503060305020303" pitchFamily="18" charset="0"/>
            </a:endParaRPr>
          </a:p>
          <a:p>
            <a:pPr>
              <a:buFont typeface="Wingdings" panose="05000000000000000000" pitchFamily="2" charset="2"/>
              <a:buChar char="v"/>
            </a:pPr>
            <a:endParaRPr lang="fr-FR" sz="2200" dirty="0">
              <a:latin typeface="Bell MT" panose="02020503060305020303" pitchFamily="18" charset="0"/>
            </a:endParaRPr>
          </a:p>
        </p:txBody>
      </p:sp>
      <p:sp>
        <p:nvSpPr>
          <p:cNvPr id="143" name="Rectangle 14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Gehirn-linke Und Rechte Hemisphäre Macht Geist Kunst Und Kreativität  Analytiker Und Denken Vektor-Konzept Lizenzfrei Nutzbare Vektorgrafiken,  Clip Arts, Illustrationen. Image 47506627.">
            <a:extLst>
              <a:ext uri="{FF2B5EF4-FFF2-40B4-BE49-F238E27FC236}">
                <a16:creationId xmlns:a16="http://schemas.microsoft.com/office/drawing/2014/main" id="{42A29FA0-AC7E-4D4B-B842-FB04A6DAD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617" y="856180"/>
            <a:ext cx="4879109" cy="4879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570873"/>
      </p:ext>
    </p:extLst>
  </p:cSld>
  <p:clrMapOvr>
    <a:masterClrMapping/>
  </p:clrMapOvr>
  <mc:AlternateContent xmlns:mc="http://schemas.openxmlformats.org/markup-compatibility/2006" xmlns:p14="http://schemas.microsoft.com/office/powerpoint/2010/main">
    <mc:Choice Requires="p14">
      <p:transition spd="slow" p14:dur="2000" advTm="9072"/>
    </mc:Choice>
    <mc:Fallback xmlns="">
      <p:transition spd="slow" advTm="907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5845750-0ABA-44C0-8921-C1C04AE8DE57}"/>
              </a:ext>
            </a:extLst>
          </p:cNvPr>
          <p:cNvSpPr>
            <a:spLocks noGrp="1"/>
          </p:cNvSpPr>
          <p:nvPr>
            <p:ph type="title"/>
          </p:nvPr>
        </p:nvSpPr>
        <p:spPr>
          <a:xfrm>
            <a:off x="589560" y="856180"/>
            <a:ext cx="4560584" cy="1128068"/>
          </a:xfrm>
        </p:spPr>
        <p:txBody>
          <a:bodyPr anchor="ctr">
            <a:normAutofit fontScale="90000"/>
          </a:bodyPr>
          <a:lstStyle/>
          <a:p>
            <a:r>
              <a:rPr lang="fr-FR" sz="2400" dirty="0">
                <a:latin typeface="Bell MT" panose="02020503060305020303" pitchFamily="18" charset="0"/>
              </a:rPr>
              <a:t>4</a:t>
            </a:r>
            <a:r>
              <a:rPr lang="fr-FR" sz="2400" baseline="30000" dirty="0">
                <a:latin typeface="Bell MT" panose="02020503060305020303" pitchFamily="18" charset="0"/>
              </a:rPr>
              <a:t>ème</a:t>
            </a:r>
            <a:r>
              <a:rPr lang="fr-FR" sz="2400" dirty="0">
                <a:latin typeface="Bell MT" panose="02020503060305020303" pitchFamily="18" charset="0"/>
              </a:rPr>
              <a:t> AXE :</a:t>
            </a:r>
            <a:r>
              <a:rPr lang="fr-FR" sz="2400" dirty="0" err="1">
                <a:latin typeface="Bell MT" panose="02020503060305020303" pitchFamily="18" charset="0"/>
              </a:rPr>
              <a:t>Bürgerrecht</a:t>
            </a:r>
            <a:r>
              <a:rPr lang="fr-FR" sz="2400" dirty="0">
                <a:latin typeface="Bell MT" panose="02020503060305020303" pitchFamily="18" charset="0"/>
              </a:rPr>
              <a:t> </a:t>
            </a:r>
            <a:r>
              <a:rPr lang="fr-FR" sz="2400" dirty="0" err="1">
                <a:latin typeface="Bell MT" panose="02020503060305020303" pitchFamily="18" charset="0"/>
              </a:rPr>
              <a:t>und</a:t>
            </a:r>
            <a:r>
              <a:rPr lang="fr-FR" sz="2400" dirty="0">
                <a:latin typeface="Bell MT" panose="02020503060305020303" pitchFamily="18" charset="0"/>
              </a:rPr>
              <a:t> virtuelle </a:t>
            </a:r>
            <a:r>
              <a:rPr lang="fr-FR" sz="2400" dirty="0" err="1">
                <a:latin typeface="Bell MT" panose="02020503060305020303" pitchFamily="18" charset="0"/>
              </a:rPr>
              <a:t>Welten</a:t>
            </a:r>
            <a:br>
              <a:rPr lang="fr-FR" sz="2400" dirty="0">
                <a:latin typeface="Bell MT" panose="02020503060305020303" pitchFamily="18" charset="0"/>
              </a:rPr>
            </a:br>
            <a:br>
              <a:rPr lang="fr-FR" sz="2400" dirty="0">
                <a:latin typeface="Bell MT" panose="02020503060305020303" pitchFamily="18" charset="0"/>
              </a:rPr>
            </a:br>
            <a:r>
              <a:rPr lang="fr-FR" sz="2200" i="1" dirty="0">
                <a:latin typeface="Bell MT" panose="02020503060305020303" pitchFamily="18" charset="0"/>
              </a:rPr>
              <a:t>citoyenneté et mondes virtuels</a:t>
            </a:r>
          </a:p>
        </p:txBody>
      </p:sp>
      <p:grpSp>
        <p:nvGrpSpPr>
          <p:cNvPr id="137" name="Group 13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8" name="Rectangle 1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3A62E06-BD2E-47A4-99FA-6A8F50CB305F}"/>
              </a:ext>
            </a:extLst>
          </p:cNvPr>
          <p:cNvSpPr>
            <a:spLocks noGrp="1"/>
          </p:cNvSpPr>
          <p:nvPr>
            <p:ph idx="1"/>
          </p:nvPr>
        </p:nvSpPr>
        <p:spPr>
          <a:xfrm>
            <a:off x="590719" y="2330505"/>
            <a:ext cx="4559425" cy="3979585"/>
          </a:xfrm>
        </p:spPr>
        <p:txBody>
          <a:bodyPr anchor="ctr">
            <a:noAutofit/>
          </a:bodyPr>
          <a:lstStyle/>
          <a:p>
            <a:pPr>
              <a:buFont typeface="Wingdings" panose="05000000000000000000" pitchFamily="2" charset="2"/>
              <a:buChar char="v"/>
            </a:pPr>
            <a:r>
              <a:rPr lang="fr-FR" sz="2200" dirty="0">
                <a:latin typeface="Bell MT" panose="02020503060305020303" pitchFamily="18" charset="0"/>
              </a:rPr>
              <a:t>Les droits des citoyens face au monde virtuel</a:t>
            </a:r>
          </a:p>
          <a:p>
            <a:pPr>
              <a:buFont typeface="Wingdings" panose="05000000000000000000" pitchFamily="2" charset="2"/>
              <a:buChar char="v"/>
            </a:pPr>
            <a:r>
              <a:rPr lang="fr-FR" sz="2200" dirty="0">
                <a:latin typeface="Bell MT" panose="02020503060305020303" pitchFamily="18" charset="0"/>
              </a:rPr>
              <a:t>Les réseaux sociaux</a:t>
            </a:r>
          </a:p>
          <a:p>
            <a:pPr>
              <a:buFont typeface="Wingdings" panose="05000000000000000000" pitchFamily="2" charset="2"/>
              <a:buChar char="v"/>
            </a:pPr>
            <a:r>
              <a:rPr lang="fr-FR" sz="2200" dirty="0">
                <a:latin typeface="Bell MT" panose="02020503060305020303" pitchFamily="18" charset="0"/>
              </a:rPr>
              <a:t>Données privées vraiment privées?</a:t>
            </a:r>
          </a:p>
          <a:p>
            <a:pPr>
              <a:buFont typeface="Wingdings" panose="05000000000000000000" pitchFamily="2" charset="2"/>
              <a:buChar char="v"/>
            </a:pPr>
            <a:r>
              <a:rPr lang="fr-FR" sz="2200" dirty="0">
                <a:latin typeface="Bell MT" panose="02020503060305020303" pitchFamily="18" charset="0"/>
              </a:rPr>
              <a:t>Les limites de l’internet</a:t>
            </a:r>
          </a:p>
          <a:p>
            <a:pPr marL="0" indent="0">
              <a:buNone/>
            </a:pPr>
            <a:endParaRPr lang="fr-FR" sz="2200" dirty="0">
              <a:latin typeface="Bell MT" panose="02020503060305020303" pitchFamily="18" charset="0"/>
            </a:endParaRPr>
          </a:p>
        </p:txBody>
      </p:sp>
      <p:sp>
        <p:nvSpPr>
          <p:cNvPr id="143" name="Rectangle 14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Demo gegen Überwachung: Loveparade für Bürgerrechte - DER SPIEGEL">
            <a:extLst>
              <a:ext uri="{FF2B5EF4-FFF2-40B4-BE49-F238E27FC236}">
                <a16:creationId xmlns:a16="http://schemas.microsoft.com/office/drawing/2014/main" id="{3F6991BE-C66D-468A-9713-21DEDA175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189" y="1552585"/>
            <a:ext cx="5626296" cy="318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496843"/>
      </p:ext>
    </p:extLst>
  </p:cSld>
  <p:clrMapOvr>
    <a:masterClrMapping/>
  </p:clrMapOvr>
  <mc:AlternateContent xmlns:mc="http://schemas.openxmlformats.org/markup-compatibility/2006" xmlns:p14="http://schemas.microsoft.com/office/powerpoint/2010/main">
    <mc:Choice Requires="p14">
      <p:transition spd="slow" p14:dur="2000" advTm="9143"/>
    </mc:Choice>
    <mc:Fallback xmlns="">
      <p:transition spd="slow" advTm="914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190F782-30B9-438E-872F-AB0652BE861C}"/>
              </a:ext>
            </a:extLst>
          </p:cNvPr>
          <p:cNvSpPr>
            <a:spLocks noGrp="1"/>
          </p:cNvSpPr>
          <p:nvPr>
            <p:ph type="title"/>
          </p:nvPr>
        </p:nvSpPr>
        <p:spPr>
          <a:xfrm>
            <a:off x="538639" y="675721"/>
            <a:ext cx="4560584" cy="1128068"/>
          </a:xfrm>
        </p:spPr>
        <p:txBody>
          <a:bodyPr anchor="ctr">
            <a:normAutofit/>
          </a:bodyPr>
          <a:lstStyle/>
          <a:p>
            <a:r>
              <a:rPr lang="fr-FR" sz="2200" dirty="0">
                <a:latin typeface="Bell MT" panose="02020503060305020303" pitchFamily="18" charset="0"/>
              </a:rPr>
              <a:t>5</a:t>
            </a:r>
            <a:r>
              <a:rPr lang="fr-FR" sz="2200" baseline="30000" dirty="0">
                <a:latin typeface="Bell MT" panose="02020503060305020303" pitchFamily="18" charset="0"/>
              </a:rPr>
              <a:t>ème</a:t>
            </a:r>
            <a:r>
              <a:rPr lang="fr-FR" sz="2200" dirty="0">
                <a:latin typeface="Bell MT" panose="02020503060305020303" pitchFamily="18" charset="0"/>
              </a:rPr>
              <a:t> AXE :</a:t>
            </a:r>
            <a:r>
              <a:rPr lang="fr-FR" sz="2400" dirty="0" err="1">
                <a:latin typeface="Bell MT" panose="02020503060305020303" pitchFamily="18" charset="0"/>
              </a:rPr>
              <a:t>Fiktionen</a:t>
            </a:r>
            <a:r>
              <a:rPr lang="fr-FR" sz="2400" dirty="0">
                <a:latin typeface="Bell MT" panose="02020503060305020303" pitchFamily="18" charset="0"/>
              </a:rPr>
              <a:t> </a:t>
            </a:r>
            <a:r>
              <a:rPr lang="fr-FR" sz="2400" dirty="0" err="1">
                <a:latin typeface="Bell MT" panose="02020503060305020303" pitchFamily="18" charset="0"/>
              </a:rPr>
              <a:t>und</a:t>
            </a:r>
            <a:r>
              <a:rPr lang="fr-FR" sz="2400" dirty="0">
                <a:latin typeface="Bell MT" panose="02020503060305020303" pitchFamily="18" charset="0"/>
              </a:rPr>
              <a:t> </a:t>
            </a:r>
            <a:r>
              <a:rPr lang="fr-FR" sz="2400" dirty="0" err="1">
                <a:latin typeface="Bell MT" panose="02020503060305020303" pitchFamily="18" charset="0"/>
              </a:rPr>
              <a:t>Realitäten</a:t>
            </a:r>
            <a:br>
              <a:rPr lang="fr-FR" sz="2400" dirty="0">
                <a:latin typeface="Bell MT" panose="02020503060305020303" pitchFamily="18" charset="0"/>
              </a:rPr>
            </a:br>
            <a:br>
              <a:rPr lang="fr-FR" sz="2200" dirty="0">
                <a:latin typeface="Bell MT" panose="02020503060305020303" pitchFamily="18" charset="0"/>
              </a:rPr>
            </a:br>
            <a:r>
              <a:rPr lang="fr-FR" sz="2200" i="1" dirty="0">
                <a:latin typeface="Bell MT" panose="02020503060305020303" pitchFamily="18" charset="0"/>
              </a:rPr>
              <a:t>fictions et réalités</a:t>
            </a:r>
          </a:p>
        </p:txBody>
      </p:sp>
      <p:grpSp>
        <p:nvGrpSpPr>
          <p:cNvPr id="74" name="Group 7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5" name="Rectangle 7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2746AB8A-1B09-4971-B53C-F7252E64BC40}"/>
              </a:ext>
            </a:extLst>
          </p:cNvPr>
          <p:cNvSpPr>
            <a:spLocks noGrp="1"/>
          </p:cNvSpPr>
          <p:nvPr>
            <p:ph idx="1"/>
          </p:nvPr>
        </p:nvSpPr>
        <p:spPr>
          <a:xfrm>
            <a:off x="351801" y="2508280"/>
            <a:ext cx="5038636" cy="3979585"/>
          </a:xfrm>
        </p:spPr>
        <p:txBody>
          <a:bodyPr anchor="ctr">
            <a:noAutofit/>
          </a:bodyPr>
          <a:lstStyle/>
          <a:p>
            <a:pPr>
              <a:buFont typeface="Wingdings" panose="05000000000000000000" pitchFamily="2" charset="2"/>
              <a:buChar char="v"/>
            </a:pPr>
            <a:r>
              <a:rPr lang="fr-FR" sz="2400" dirty="0">
                <a:latin typeface="Bell MT" panose="02020503060305020303" pitchFamily="18" charset="0"/>
              </a:rPr>
              <a:t>Le monde de l’imagination</a:t>
            </a:r>
          </a:p>
          <a:p>
            <a:pPr>
              <a:buFont typeface="Wingdings" panose="05000000000000000000" pitchFamily="2" charset="2"/>
              <a:buChar char="v"/>
            </a:pPr>
            <a:r>
              <a:rPr lang="fr-FR" sz="2400" dirty="0">
                <a:latin typeface="Bell MT" panose="02020503060305020303" pitchFamily="18" charset="0"/>
              </a:rPr>
              <a:t>Les rêves et l’interprétation freudienne</a:t>
            </a:r>
          </a:p>
          <a:p>
            <a:pPr>
              <a:buFont typeface="Wingdings" panose="05000000000000000000" pitchFamily="2" charset="2"/>
              <a:buChar char="v"/>
            </a:pPr>
            <a:r>
              <a:rPr lang="fr-FR" sz="2400" dirty="0">
                <a:latin typeface="Bell MT" panose="02020503060305020303" pitchFamily="18" charset="0"/>
              </a:rPr>
              <a:t>Les légendes germaniques </a:t>
            </a:r>
          </a:p>
          <a:p>
            <a:pPr>
              <a:buFont typeface="Wingdings" panose="05000000000000000000" pitchFamily="2" charset="2"/>
              <a:buChar char="v"/>
            </a:pPr>
            <a:r>
              <a:rPr lang="fr-FR" sz="2400" dirty="0">
                <a:latin typeface="Bell MT" panose="02020503060305020303" pitchFamily="18" charset="0"/>
              </a:rPr>
              <a:t>Le monde des frères Grimm</a:t>
            </a:r>
          </a:p>
          <a:p>
            <a:pPr marL="0" indent="0">
              <a:buNone/>
            </a:pPr>
            <a:endParaRPr lang="fr-FR" sz="2400" dirty="0">
              <a:latin typeface="Bell MT" panose="02020503060305020303" pitchFamily="18" charset="0"/>
            </a:endParaRPr>
          </a:p>
          <a:p>
            <a:pPr>
              <a:buFont typeface="Wingdings" panose="05000000000000000000" pitchFamily="2" charset="2"/>
              <a:buChar char="v"/>
            </a:pPr>
            <a:endParaRPr lang="fr-FR" sz="2400" dirty="0">
              <a:latin typeface="Bell MT" panose="02020503060305020303" pitchFamily="18" charset="0"/>
            </a:endParaRPr>
          </a:p>
        </p:txBody>
      </p:sp>
      <p:sp>
        <p:nvSpPr>
          <p:cNvPr id="80" name="Rectangle 7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unrealities, Leistungen, Theaterplastik, Figurenbau, Ausstattungen, 3D  Modelling und Rendering">
            <a:extLst>
              <a:ext uri="{FF2B5EF4-FFF2-40B4-BE49-F238E27FC236}">
                <a16:creationId xmlns:a16="http://schemas.microsoft.com/office/drawing/2014/main" id="{FA2A925D-3928-4054-BFBA-530895214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036" y="1559791"/>
            <a:ext cx="48768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470119"/>
      </p:ext>
    </p:extLst>
  </p:cSld>
  <p:clrMapOvr>
    <a:masterClrMapping/>
  </p:clrMapOvr>
  <mc:AlternateContent xmlns:mc="http://schemas.openxmlformats.org/markup-compatibility/2006" xmlns:p14="http://schemas.microsoft.com/office/powerpoint/2010/main">
    <mc:Choice Requires="p14">
      <p:transition spd="slow" p14:dur="2000" advTm="8975"/>
    </mc:Choice>
    <mc:Fallback xmlns="">
      <p:transition spd="slow" advTm="897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38E05E3-9E5E-44E2-90A1-95D149943A87}"/>
              </a:ext>
            </a:extLst>
          </p:cNvPr>
          <p:cNvSpPr>
            <a:spLocks noGrp="1"/>
          </p:cNvSpPr>
          <p:nvPr>
            <p:ph type="title"/>
          </p:nvPr>
        </p:nvSpPr>
        <p:spPr>
          <a:xfrm>
            <a:off x="589560" y="856180"/>
            <a:ext cx="4560584" cy="1128068"/>
          </a:xfrm>
        </p:spPr>
        <p:txBody>
          <a:bodyPr anchor="ctr">
            <a:normAutofit fontScale="90000"/>
          </a:bodyPr>
          <a:lstStyle/>
          <a:p>
            <a:r>
              <a:rPr lang="fr-FR" sz="2500" dirty="0">
                <a:latin typeface="Bell MT" panose="02020503060305020303" pitchFamily="18" charset="0"/>
              </a:rPr>
              <a:t>6</a:t>
            </a:r>
            <a:r>
              <a:rPr lang="fr-FR" sz="2500" baseline="30000" dirty="0">
                <a:latin typeface="Bell MT" panose="02020503060305020303" pitchFamily="18" charset="0"/>
              </a:rPr>
              <a:t>ème</a:t>
            </a:r>
            <a:r>
              <a:rPr lang="fr-FR" sz="2500" dirty="0">
                <a:latin typeface="Bell MT" panose="02020503060305020303" pitchFamily="18" charset="0"/>
              </a:rPr>
              <a:t> AXE : </a:t>
            </a:r>
            <a:r>
              <a:rPr lang="fr-FR" sz="2700" dirty="0" err="1">
                <a:latin typeface="Bell MT" panose="02020503060305020303" pitchFamily="18" charset="0"/>
              </a:rPr>
              <a:t>Wissenschaftliche</a:t>
            </a:r>
            <a:r>
              <a:rPr lang="fr-FR" sz="2700" dirty="0">
                <a:latin typeface="Bell MT" panose="02020503060305020303" pitchFamily="18" charset="0"/>
              </a:rPr>
              <a:t> </a:t>
            </a:r>
            <a:r>
              <a:rPr lang="fr-FR" sz="2700" dirty="0" err="1">
                <a:latin typeface="Bell MT" panose="02020503060305020303" pitchFamily="18" charset="0"/>
              </a:rPr>
              <a:t>Innovationen</a:t>
            </a:r>
            <a:r>
              <a:rPr lang="fr-FR" sz="2700" dirty="0">
                <a:latin typeface="Bell MT" panose="02020503060305020303" pitchFamily="18" charset="0"/>
              </a:rPr>
              <a:t> </a:t>
            </a:r>
            <a:r>
              <a:rPr lang="fr-FR" sz="2700" dirty="0" err="1">
                <a:latin typeface="Bell MT" panose="02020503060305020303" pitchFamily="18" charset="0"/>
              </a:rPr>
              <a:t>und</a:t>
            </a:r>
            <a:r>
              <a:rPr lang="fr-FR" sz="2700" dirty="0">
                <a:latin typeface="Bell MT" panose="02020503060305020303" pitchFamily="18" charset="0"/>
              </a:rPr>
              <a:t> </a:t>
            </a:r>
            <a:r>
              <a:rPr lang="fr-FR" sz="2700" dirty="0" err="1">
                <a:latin typeface="Bell MT" panose="02020503060305020303" pitchFamily="18" charset="0"/>
              </a:rPr>
              <a:t>Verantwortung</a:t>
            </a:r>
            <a:br>
              <a:rPr lang="fr-FR" sz="2700" dirty="0">
                <a:latin typeface="Bell MT" panose="02020503060305020303" pitchFamily="18" charset="0"/>
              </a:rPr>
            </a:br>
            <a:br>
              <a:rPr lang="fr-FR" sz="2700" dirty="0">
                <a:latin typeface="Bell MT" panose="02020503060305020303" pitchFamily="18" charset="0"/>
              </a:rPr>
            </a:br>
            <a:r>
              <a:rPr lang="fr-FR" sz="2400" i="1" dirty="0">
                <a:latin typeface="Bell MT" panose="02020503060305020303" pitchFamily="18" charset="0"/>
              </a:rPr>
              <a:t>innovations scientifiques et responsabilité</a:t>
            </a:r>
          </a:p>
        </p:txBody>
      </p:sp>
      <p:grpSp>
        <p:nvGrpSpPr>
          <p:cNvPr id="80" name="Group 7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81" name="Rectangle 8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Rectangle 8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4E95803-8CBF-4489-B845-E94D79D13C95}"/>
              </a:ext>
            </a:extLst>
          </p:cNvPr>
          <p:cNvSpPr>
            <a:spLocks noGrp="1"/>
          </p:cNvSpPr>
          <p:nvPr>
            <p:ph idx="1"/>
          </p:nvPr>
        </p:nvSpPr>
        <p:spPr>
          <a:xfrm>
            <a:off x="563193" y="2722772"/>
            <a:ext cx="4559425" cy="2798794"/>
          </a:xfrm>
        </p:spPr>
        <p:txBody>
          <a:bodyPr anchor="ctr">
            <a:noAutofit/>
          </a:bodyPr>
          <a:lstStyle/>
          <a:p>
            <a:pPr>
              <a:buFont typeface="Wingdings" panose="05000000000000000000" pitchFamily="2" charset="2"/>
              <a:buChar char="v"/>
            </a:pPr>
            <a:r>
              <a:rPr lang="fr-FR" sz="2200" dirty="0">
                <a:latin typeface="Bell MT" panose="02020503060305020303" pitchFamily="18" charset="0"/>
              </a:rPr>
              <a:t>Les découvertes et les conséquences</a:t>
            </a:r>
          </a:p>
          <a:p>
            <a:pPr>
              <a:buFont typeface="Wingdings" panose="05000000000000000000" pitchFamily="2" charset="2"/>
              <a:buChar char="v"/>
            </a:pPr>
            <a:r>
              <a:rPr lang="fr-FR" sz="2200" dirty="0">
                <a:latin typeface="Bell MT" panose="02020503060305020303" pitchFamily="18" charset="0"/>
              </a:rPr>
              <a:t>Le monde moderne et l’écologie</a:t>
            </a:r>
          </a:p>
          <a:p>
            <a:pPr>
              <a:buFont typeface="Wingdings" panose="05000000000000000000" pitchFamily="2" charset="2"/>
              <a:buChar char="v"/>
            </a:pPr>
            <a:r>
              <a:rPr lang="fr-FR" sz="2200" dirty="0">
                <a:latin typeface="Bell MT" panose="02020503060305020303" pitchFamily="18" charset="0"/>
              </a:rPr>
              <a:t>Le commerce local et la pensée globale</a:t>
            </a:r>
          </a:p>
          <a:p>
            <a:pPr>
              <a:buFont typeface="Wingdings" panose="05000000000000000000" pitchFamily="2" charset="2"/>
              <a:buChar char="v"/>
            </a:pPr>
            <a:r>
              <a:rPr lang="fr-FR" sz="2200" dirty="0">
                <a:latin typeface="Bell MT" panose="02020503060305020303" pitchFamily="18" charset="0"/>
              </a:rPr>
              <a:t>Une société déshumanisée?</a:t>
            </a:r>
          </a:p>
        </p:txBody>
      </p:sp>
      <p:sp>
        <p:nvSpPr>
          <p:cNvPr id="86" name="Rectangle 8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Evangelische Akademie TutzingWas heißt Innovation in der Bioökonomie?  (Dialogreihe Innovation und Verantwortung) - Evangelische Akademie Tutzing">
            <a:extLst>
              <a:ext uri="{FF2B5EF4-FFF2-40B4-BE49-F238E27FC236}">
                <a16:creationId xmlns:a16="http://schemas.microsoft.com/office/drawing/2014/main" id="{32C506D2-8CAE-4D70-985A-4337D5C60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341" y="1852468"/>
            <a:ext cx="5810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681515"/>
      </p:ext>
    </p:extLst>
  </p:cSld>
  <p:clrMapOvr>
    <a:masterClrMapping/>
  </p:clrMapOvr>
  <mc:AlternateContent xmlns:mc="http://schemas.openxmlformats.org/markup-compatibility/2006" xmlns:p14="http://schemas.microsoft.com/office/powerpoint/2010/main">
    <mc:Choice Requires="p14">
      <p:transition spd="slow" p14:dur="2000" advTm="9161"/>
    </mc:Choice>
    <mc:Fallback xmlns="">
      <p:transition spd="slow" advTm="916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9911284-64AB-406E-BFA0-0666029F89D8}"/>
              </a:ext>
            </a:extLst>
          </p:cNvPr>
          <p:cNvSpPr>
            <a:spLocks noGrp="1"/>
          </p:cNvSpPr>
          <p:nvPr>
            <p:ph type="title"/>
          </p:nvPr>
        </p:nvSpPr>
        <p:spPr>
          <a:xfrm>
            <a:off x="589559" y="856180"/>
            <a:ext cx="4970731" cy="1128068"/>
          </a:xfrm>
        </p:spPr>
        <p:txBody>
          <a:bodyPr anchor="ctr">
            <a:normAutofit/>
          </a:bodyPr>
          <a:lstStyle/>
          <a:p>
            <a:r>
              <a:rPr lang="fr-FR" sz="2400" dirty="0">
                <a:latin typeface="Bell MT" panose="02020503060305020303" pitchFamily="18" charset="0"/>
              </a:rPr>
              <a:t>7</a:t>
            </a:r>
            <a:r>
              <a:rPr lang="fr-FR" sz="2400" baseline="30000" dirty="0">
                <a:latin typeface="Bell MT" panose="02020503060305020303" pitchFamily="18" charset="0"/>
              </a:rPr>
              <a:t>ème</a:t>
            </a:r>
            <a:r>
              <a:rPr lang="fr-FR" sz="2400" dirty="0">
                <a:latin typeface="Bell MT" panose="02020503060305020303" pitchFamily="18" charset="0"/>
              </a:rPr>
              <a:t> AXE :</a:t>
            </a:r>
            <a:r>
              <a:rPr lang="fr-FR" sz="2400" dirty="0" err="1">
                <a:latin typeface="Bell MT" panose="02020503060305020303" pitchFamily="18" charset="0"/>
              </a:rPr>
              <a:t>Vielfalt</a:t>
            </a:r>
            <a:r>
              <a:rPr lang="fr-FR" sz="2400" dirty="0">
                <a:latin typeface="Bell MT" panose="02020503060305020303" pitchFamily="18" charset="0"/>
              </a:rPr>
              <a:t> </a:t>
            </a:r>
            <a:r>
              <a:rPr lang="fr-FR" sz="2400" dirty="0" err="1">
                <a:latin typeface="Bell MT" panose="02020503060305020303" pitchFamily="18" charset="0"/>
              </a:rPr>
              <a:t>und</a:t>
            </a:r>
            <a:r>
              <a:rPr lang="fr-FR" sz="2400" dirty="0">
                <a:latin typeface="Bell MT" panose="02020503060305020303" pitchFamily="18" charset="0"/>
              </a:rPr>
              <a:t> </a:t>
            </a:r>
            <a:r>
              <a:rPr lang="fr-FR" sz="2400" dirty="0" err="1">
                <a:latin typeface="Bell MT" panose="02020503060305020303" pitchFamily="18" charset="0"/>
              </a:rPr>
              <a:t>Inklusion</a:t>
            </a:r>
            <a:br>
              <a:rPr lang="fr-FR" sz="2400" dirty="0">
                <a:latin typeface="Bell MT" panose="02020503060305020303" pitchFamily="18" charset="0"/>
              </a:rPr>
            </a:br>
            <a:br>
              <a:rPr lang="fr-FR" sz="2400" dirty="0">
                <a:latin typeface="Bell MT" panose="02020503060305020303" pitchFamily="18" charset="0"/>
              </a:rPr>
            </a:br>
            <a:r>
              <a:rPr lang="fr-FR" sz="2200" i="1" dirty="0">
                <a:latin typeface="Bell MT" panose="02020503060305020303" pitchFamily="18" charset="0"/>
              </a:rPr>
              <a:t>diversité et inclusion</a:t>
            </a:r>
          </a:p>
        </p:txBody>
      </p:sp>
      <p:grpSp>
        <p:nvGrpSpPr>
          <p:cNvPr id="137" name="Group 13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8" name="Rectangle 1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0A7265A-23DB-49BD-BF14-479F33BBF0EE}"/>
              </a:ext>
            </a:extLst>
          </p:cNvPr>
          <p:cNvSpPr>
            <a:spLocks noGrp="1"/>
          </p:cNvSpPr>
          <p:nvPr>
            <p:ph idx="1"/>
          </p:nvPr>
        </p:nvSpPr>
        <p:spPr>
          <a:xfrm>
            <a:off x="-315806" y="2918536"/>
            <a:ext cx="4765884" cy="2182521"/>
          </a:xfrm>
        </p:spPr>
        <p:txBody>
          <a:bodyPr wrap="square" lIns="0" anchor="t" anchorCtr="0">
            <a:spAutoFit/>
          </a:bodyPr>
          <a:lstStyle/>
          <a:p>
            <a:pPr lvl="2">
              <a:buFont typeface="Wingdings" panose="05000000000000000000" pitchFamily="2" charset="2"/>
              <a:buChar char="v"/>
            </a:pPr>
            <a:r>
              <a:rPr lang="fr-FR" sz="2200" dirty="0">
                <a:latin typeface="Bell MT" panose="02020503060305020303" pitchFamily="18" charset="0"/>
              </a:rPr>
              <a:t>Une culture d’accueil?</a:t>
            </a:r>
          </a:p>
          <a:p>
            <a:pPr lvl="2">
              <a:buFont typeface="Wingdings" panose="05000000000000000000" pitchFamily="2" charset="2"/>
              <a:buChar char="v"/>
            </a:pPr>
            <a:r>
              <a:rPr lang="fr-FR" sz="2200" dirty="0">
                <a:latin typeface="Bell MT" panose="02020503060305020303" pitchFamily="18" charset="0"/>
              </a:rPr>
              <a:t>Qu’est-ce que le « normal »?</a:t>
            </a:r>
          </a:p>
          <a:p>
            <a:pPr lvl="2">
              <a:buFont typeface="Wingdings" panose="05000000000000000000" pitchFamily="2" charset="2"/>
              <a:buChar char="v"/>
            </a:pPr>
            <a:r>
              <a:rPr lang="fr-FR" sz="2200" dirty="0">
                <a:latin typeface="Bell MT" panose="02020503060305020303" pitchFamily="18" charset="0"/>
              </a:rPr>
              <a:t>Le multiculturalisme?</a:t>
            </a:r>
          </a:p>
          <a:p>
            <a:pPr lvl="2">
              <a:buFont typeface="Wingdings" panose="05000000000000000000" pitchFamily="2" charset="2"/>
              <a:buChar char="v"/>
            </a:pPr>
            <a:r>
              <a:rPr lang="fr-FR" sz="2200" dirty="0">
                <a:latin typeface="Bell MT" panose="02020503060305020303" pitchFamily="18" charset="0"/>
              </a:rPr>
              <a:t>La diversité culturelle comme nouveau défi? </a:t>
            </a:r>
          </a:p>
          <a:p>
            <a:pPr lvl="2">
              <a:buFont typeface="Wingdings" panose="05000000000000000000" pitchFamily="2" charset="2"/>
              <a:buChar char="v"/>
            </a:pPr>
            <a:endParaRPr lang="fr-FR" sz="2200" dirty="0">
              <a:latin typeface="Bell MT" panose="02020503060305020303" pitchFamily="18" charset="0"/>
            </a:endParaRPr>
          </a:p>
        </p:txBody>
      </p:sp>
      <p:sp>
        <p:nvSpPr>
          <p:cNvPr id="143" name="Rectangle 14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Was ist Inklusion? - Norm braucht Vielfalt">
            <a:extLst>
              <a:ext uri="{FF2B5EF4-FFF2-40B4-BE49-F238E27FC236}">
                <a16:creationId xmlns:a16="http://schemas.microsoft.com/office/drawing/2014/main" id="{140414F8-836C-428B-BE95-539F3F236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335" y="651020"/>
            <a:ext cx="5334000" cy="503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965027"/>
      </p:ext>
    </p:extLst>
  </p:cSld>
  <p:clrMapOvr>
    <a:masterClrMapping/>
  </p:clrMapOvr>
  <mc:AlternateContent xmlns:mc="http://schemas.openxmlformats.org/markup-compatibility/2006" xmlns:p14="http://schemas.microsoft.com/office/powerpoint/2010/main">
    <mc:Choice Requires="p14">
      <p:transition spd="slow" p14:dur="2000" advTm="9767"/>
    </mc:Choice>
    <mc:Fallback xmlns="">
      <p:transition spd="slow" advTm="976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122A990B-CA6E-4FA1-A737-76563B84A08D}"/>
              </a:ext>
            </a:extLst>
          </p:cNvPr>
          <p:cNvSpPr>
            <a:spLocks noGrp="1"/>
          </p:cNvSpPr>
          <p:nvPr>
            <p:ph type="ctrTitle" idx="4294967295"/>
          </p:nvPr>
        </p:nvSpPr>
        <p:spPr>
          <a:xfrm>
            <a:off x="8842248" y="1481328"/>
            <a:ext cx="2926080" cy="2468880"/>
          </a:xfrm>
        </p:spPr>
        <p:txBody>
          <a:bodyPr vert="horz" lIns="91440" tIns="45720" rIns="91440" bIns="45720" rtlCol="0" anchor="b">
            <a:normAutofit/>
          </a:bodyPr>
          <a:lstStyle/>
          <a:p>
            <a:r>
              <a:rPr lang="en-US" sz="4000" dirty="0"/>
              <a:t>L’ALLEMAND</a:t>
            </a:r>
            <a:br>
              <a:rPr lang="en-US" sz="4000" dirty="0"/>
            </a:br>
            <a:r>
              <a:rPr lang="en-US" sz="4000" dirty="0"/>
              <a:t>EN CYCLE TERMINAL</a:t>
            </a:r>
          </a:p>
        </p:txBody>
      </p:sp>
      <p:sp>
        <p:nvSpPr>
          <p:cNvPr id="11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Shape 11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Das beste deutsche Essen und WO man es bekommt! - Reiseblog  FerienparkSpecials.de">
            <a:extLst>
              <a:ext uri="{FF2B5EF4-FFF2-40B4-BE49-F238E27FC236}">
                <a16:creationId xmlns:a16="http://schemas.microsoft.com/office/drawing/2014/main" id="{C65DA44A-4852-45C9-82A7-7F42AF8369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32" r="-2" b="-2"/>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283409"/>
      </p:ext>
    </p:extLst>
  </p:cSld>
  <p:clrMapOvr>
    <a:masterClrMapping/>
  </p:clrMapOvr>
  <mc:AlternateContent xmlns:mc="http://schemas.openxmlformats.org/markup-compatibility/2006" xmlns:p14="http://schemas.microsoft.com/office/powerpoint/2010/main">
    <mc:Choice Requires="p14">
      <p:transition spd="slow" p14:dur="2000" advTm="5953"/>
    </mc:Choice>
    <mc:Fallback xmlns="">
      <p:transition spd="slow" advTm="59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8794213-D00C-48CB-B958-0F6B2F39865C}"/>
              </a:ext>
            </a:extLst>
          </p:cNvPr>
          <p:cNvSpPr>
            <a:spLocks noGrp="1"/>
          </p:cNvSpPr>
          <p:nvPr>
            <p:ph type="title"/>
          </p:nvPr>
        </p:nvSpPr>
        <p:spPr>
          <a:xfrm>
            <a:off x="589560" y="856180"/>
            <a:ext cx="4560584" cy="1128068"/>
          </a:xfrm>
        </p:spPr>
        <p:txBody>
          <a:bodyPr anchor="ctr">
            <a:normAutofit fontScale="90000"/>
          </a:bodyPr>
          <a:lstStyle/>
          <a:p>
            <a:r>
              <a:rPr lang="fr-FR" sz="2400" dirty="0">
                <a:latin typeface="Bell MT" panose="02020503060305020303" pitchFamily="18" charset="0"/>
              </a:rPr>
              <a:t>8</a:t>
            </a:r>
            <a:r>
              <a:rPr lang="fr-FR" sz="2400" baseline="30000" dirty="0">
                <a:latin typeface="Bell MT" panose="02020503060305020303" pitchFamily="18" charset="0"/>
              </a:rPr>
              <a:t>ème</a:t>
            </a:r>
            <a:r>
              <a:rPr lang="fr-FR" sz="2400" dirty="0">
                <a:latin typeface="Bell MT" panose="02020503060305020303" pitchFamily="18" charset="0"/>
              </a:rPr>
              <a:t> AXE :</a:t>
            </a:r>
            <a:r>
              <a:rPr lang="fr-FR" sz="2700" dirty="0">
                <a:latin typeface="Bell MT" panose="02020503060305020303" pitchFamily="18" charset="0"/>
              </a:rPr>
              <a:t>Territorien </a:t>
            </a:r>
            <a:r>
              <a:rPr lang="fr-FR" sz="2700" dirty="0" err="1">
                <a:latin typeface="Bell MT" panose="02020503060305020303" pitchFamily="18" charset="0"/>
              </a:rPr>
              <a:t>und</a:t>
            </a:r>
            <a:r>
              <a:rPr lang="fr-FR" sz="2700" dirty="0">
                <a:latin typeface="Bell MT" panose="02020503060305020303" pitchFamily="18" charset="0"/>
              </a:rPr>
              <a:t> </a:t>
            </a:r>
            <a:r>
              <a:rPr lang="fr-FR" sz="2700" dirty="0" err="1">
                <a:latin typeface="Bell MT" panose="02020503060305020303" pitchFamily="18" charset="0"/>
              </a:rPr>
              <a:t>Erinnerungen</a:t>
            </a:r>
            <a:br>
              <a:rPr lang="fr-FR" sz="2400" dirty="0">
                <a:latin typeface="Bell MT" panose="02020503060305020303" pitchFamily="18" charset="0"/>
              </a:rPr>
            </a:br>
            <a:br>
              <a:rPr lang="fr-FR" sz="2400" dirty="0">
                <a:latin typeface="Bell MT" panose="02020503060305020303" pitchFamily="18" charset="0"/>
              </a:rPr>
            </a:br>
            <a:r>
              <a:rPr lang="fr-FR" sz="2400" i="1" dirty="0">
                <a:latin typeface="Bell MT" panose="02020503060305020303" pitchFamily="18" charset="0"/>
              </a:rPr>
              <a:t>territoire et mémoire </a:t>
            </a:r>
          </a:p>
        </p:txBody>
      </p:sp>
      <p:grpSp>
        <p:nvGrpSpPr>
          <p:cNvPr id="137" name="Group 13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8" name="Rectangle 1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2EEE89EA-DC93-4772-9098-41DAD2937914}"/>
              </a:ext>
            </a:extLst>
          </p:cNvPr>
          <p:cNvSpPr>
            <a:spLocks noGrp="1"/>
          </p:cNvSpPr>
          <p:nvPr>
            <p:ph idx="1"/>
          </p:nvPr>
        </p:nvSpPr>
        <p:spPr>
          <a:xfrm>
            <a:off x="590719" y="2330505"/>
            <a:ext cx="4559425" cy="3979585"/>
          </a:xfrm>
        </p:spPr>
        <p:txBody>
          <a:bodyPr anchor="ctr">
            <a:normAutofit/>
          </a:bodyPr>
          <a:lstStyle/>
          <a:p>
            <a:pPr>
              <a:buFont typeface="Wingdings" panose="05000000000000000000" pitchFamily="2" charset="2"/>
              <a:buChar char="v"/>
            </a:pPr>
            <a:r>
              <a:rPr lang="fr-FR" sz="2200" dirty="0">
                <a:latin typeface="Bell MT" panose="02020503060305020303" pitchFamily="18" charset="0"/>
              </a:rPr>
              <a:t>Le poids de l’histoire,</a:t>
            </a:r>
          </a:p>
          <a:p>
            <a:pPr>
              <a:buFont typeface="Wingdings" panose="05000000000000000000" pitchFamily="2" charset="2"/>
              <a:buChar char="v"/>
            </a:pPr>
            <a:r>
              <a:rPr lang="fr-FR" sz="2200" dirty="0">
                <a:latin typeface="Bell MT" panose="02020503060305020303" pitchFamily="18" charset="0"/>
              </a:rPr>
              <a:t>Le désir de s’opposer aux traditions / la volonté de les célébrer, </a:t>
            </a:r>
          </a:p>
          <a:p>
            <a:pPr>
              <a:buFont typeface="Wingdings" panose="05000000000000000000" pitchFamily="2" charset="2"/>
              <a:buChar char="v"/>
            </a:pPr>
            <a:r>
              <a:rPr lang="fr-FR" sz="2200" dirty="0">
                <a:latin typeface="Bell MT" panose="02020503060305020303" pitchFamily="18" charset="0"/>
              </a:rPr>
              <a:t>Le retour au passé : crainte d’affronter les incertitudes de l’avenir?</a:t>
            </a:r>
          </a:p>
          <a:p>
            <a:pPr>
              <a:buFont typeface="Wingdings" panose="05000000000000000000" pitchFamily="2" charset="2"/>
              <a:buChar char="v"/>
            </a:pPr>
            <a:r>
              <a:rPr lang="fr-FR" sz="2200" dirty="0">
                <a:latin typeface="Bell MT" panose="02020503060305020303" pitchFamily="18" charset="0"/>
              </a:rPr>
              <a:t>L’amitié franco-allemande</a:t>
            </a:r>
          </a:p>
          <a:p>
            <a:pPr>
              <a:buFont typeface="Wingdings" panose="05000000000000000000" pitchFamily="2" charset="2"/>
              <a:buChar char="v"/>
            </a:pPr>
            <a:r>
              <a:rPr lang="fr-FR" sz="2200" dirty="0">
                <a:latin typeface="Bell MT" panose="02020503060305020303" pitchFamily="18" charset="0"/>
              </a:rPr>
              <a:t>Les lieux de mémoire / l’acte de mémoire comme devoir.</a:t>
            </a:r>
          </a:p>
        </p:txBody>
      </p:sp>
      <p:sp>
        <p:nvSpPr>
          <p:cNvPr id="143" name="Rectangle 14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Die Rolle der „Trostfrauen“ in einer globalen Erinnerungskultur">
            <a:extLst>
              <a:ext uri="{FF2B5EF4-FFF2-40B4-BE49-F238E27FC236}">
                <a16:creationId xmlns:a16="http://schemas.microsoft.com/office/drawing/2014/main" id="{763A5A2D-374D-4C25-95D8-6F6DB6934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0473" y="833122"/>
            <a:ext cx="3810000" cy="25955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B260B80F-93FD-486D-88E6-E0F497C18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473" y="3819970"/>
            <a:ext cx="3810000" cy="213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090686"/>
      </p:ext>
    </p:extLst>
  </p:cSld>
  <p:clrMapOvr>
    <a:masterClrMapping/>
  </p:clrMapOvr>
  <mc:AlternateContent xmlns:mc="http://schemas.openxmlformats.org/markup-compatibility/2006" xmlns:p14="http://schemas.microsoft.com/office/powerpoint/2010/main">
    <mc:Choice Requires="p14">
      <p:transition spd="slow" p14:dur="2000" advTm="8935"/>
    </mc:Choice>
    <mc:Fallback xmlns="">
      <p:transition spd="slow" advTm="893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9" name="Group 136">
            <a:extLst>
              <a:ext uri="{FF2B5EF4-FFF2-40B4-BE49-F238E27FC236}">
                <a16:creationId xmlns:a16="http://schemas.microsoft.com/office/drawing/2014/main" id="{465DDECC-A11E-434E-87B2-8997CD383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30"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Freeform 13">
              <a:extLst>
                <a:ext uri="{FF2B5EF4-FFF2-40B4-BE49-F238E27FC236}">
                  <a16:creationId xmlns:a16="http://schemas.microsoft.com/office/drawing/2014/main" id="{0A9092BE-A36C-4833-8E71-2850F4AF7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15">
              <a:extLst>
                <a:ext uri="{FF2B5EF4-FFF2-40B4-BE49-F238E27FC236}">
                  <a16:creationId xmlns:a16="http://schemas.microsoft.com/office/drawing/2014/main" id="{1E3F0C5B-76A9-4A8F-A1CB-35C0DE83A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Freeform 17">
              <a:extLst>
                <a:ext uri="{FF2B5EF4-FFF2-40B4-BE49-F238E27FC236}">
                  <a16:creationId xmlns:a16="http://schemas.microsoft.com/office/drawing/2014/main" id="{202722D1-549B-407E-BF75-2A1E8DB5BA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Freeform 18">
              <a:extLst>
                <a:ext uri="{FF2B5EF4-FFF2-40B4-BE49-F238E27FC236}">
                  <a16:creationId xmlns:a16="http://schemas.microsoft.com/office/drawing/2014/main" id="{5CA8D742-18BD-41B5-9C00-FCFFAED257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Freeform 19">
              <a:extLst>
                <a:ext uri="{FF2B5EF4-FFF2-40B4-BE49-F238E27FC236}">
                  <a16:creationId xmlns:a16="http://schemas.microsoft.com/office/drawing/2014/main" id="{8BF81081-4C33-488E-A37E-B95567D0BF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 name="Freeform 20">
              <a:extLst>
                <a:ext uri="{FF2B5EF4-FFF2-40B4-BE49-F238E27FC236}">
                  <a16:creationId xmlns:a16="http://schemas.microsoft.com/office/drawing/2014/main" id="{462F0DE0-CEBA-420B-8032-FB60893B8E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51B75DF4-A74F-4218-9B82-AC3E2062A95F}"/>
              </a:ext>
            </a:extLst>
          </p:cNvPr>
          <p:cNvSpPr>
            <a:spLocks noGrp="1"/>
          </p:cNvSpPr>
          <p:nvPr>
            <p:ph type="title"/>
          </p:nvPr>
        </p:nvSpPr>
        <p:spPr>
          <a:xfrm>
            <a:off x="2047793" y="4614902"/>
            <a:ext cx="8081960" cy="943954"/>
          </a:xfrm>
        </p:spPr>
        <p:txBody>
          <a:bodyPr vert="horz" lIns="91440" tIns="45720" rIns="91440" bIns="45720" rtlCol="0" anchor="b">
            <a:normAutofit/>
          </a:bodyPr>
          <a:lstStyle/>
          <a:p>
            <a:pPr algn="ctr"/>
            <a:r>
              <a:rPr lang="en-US" sz="3100" kern="1200">
                <a:solidFill>
                  <a:schemeClr val="tx1"/>
                </a:solidFill>
                <a:latin typeface="+mj-lt"/>
                <a:ea typeface="+mj-ea"/>
                <a:cs typeface="+mj-cs"/>
              </a:rPr>
              <a:t>Auf ein gutes Schuljahr zusammen ! </a:t>
            </a:r>
            <a:br>
              <a:rPr lang="en-US" sz="3100" kern="1200">
                <a:solidFill>
                  <a:schemeClr val="tx1"/>
                </a:solidFill>
                <a:latin typeface="+mj-lt"/>
                <a:ea typeface="+mj-ea"/>
                <a:cs typeface="+mj-cs"/>
              </a:rPr>
            </a:br>
            <a:endParaRPr lang="en-US" sz="3100" kern="1200">
              <a:solidFill>
                <a:schemeClr val="tx1"/>
              </a:solidFill>
              <a:latin typeface="+mj-lt"/>
              <a:ea typeface="+mj-ea"/>
              <a:cs typeface="+mj-cs"/>
            </a:endParaRPr>
          </a:p>
        </p:txBody>
      </p:sp>
      <p:sp>
        <p:nvSpPr>
          <p:cNvPr id="1049"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FFB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59">
            <a:extLst>
              <a:ext uri="{FF2B5EF4-FFF2-40B4-BE49-F238E27FC236}">
                <a16:creationId xmlns:a16="http://schemas.microsoft.com/office/drawing/2014/main" id="{16E168E2-3256-43A5-9298-9E5A6AE8F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FFB02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atest Updates From Wir zusammen | Facebook">
            <a:extLst>
              <a:ext uri="{FF2B5EF4-FFF2-40B4-BE49-F238E27FC236}">
                <a16:creationId xmlns:a16="http://schemas.microsoft.com/office/drawing/2014/main" id="{44BC5ACF-E29B-4C4F-81F5-21008D11B0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96" r="-2" b="2814"/>
          <a:stretch/>
        </p:blipFill>
        <p:spPr bwMode="auto">
          <a:xfrm>
            <a:off x="3215640" y="1120798"/>
            <a:ext cx="5760720" cy="3099804"/>
          </a:xfrm>
          <a:prstGeom prst="rect">
            <a:avLst/>
          </a:prstGeom>
          <a:noFill/>
          <a:ln w="127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43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94"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15" name="Rectangle 21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EFC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FDT - Premier degré : que penser des évaluations nationales ?">
            <a:extLst>
              <a:ext uri="{FF2B5EF4-FFF2-40B4-BE49-F238E27FC236}">
                <a16:creationId xmlns:a16="http://schemas.microsoft.com/office/drawing/2014/main" id="{CBD39EB2-357B-4AB9-BC16-DC1856F16C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86" r="34621"/>
          <a:stretch/>
        </p:blipFill>
        <p:spPr bwMode="auto">
          <a:xfrm rot="3048803">
            <a:off x="1513816" y="1295571"/>
            <a:ext cx="4111569" cy="4715312"/>
          </a:xfrm>
          <a:prstGeom prst="rect">
            <a:avLst/>
          </a:prstGeom>
          <a:noFill/>
          <a:ln w="12700">
            <a:noFill/>
          </a:ln>
          <a:extLst>
            <a:ext uri="{909E8E84-426E-40DD-AFC4-6F175D3DCCD1}">
              <a14:hiddenFill xmlns:a14="http://schemas.microsoft.com/office/drawing/2010/main">
                <a:solidFill>
                  <a:srgbClr val="FFFFFF"/>
                </a:solidFill>
              </a14:hiddenFill>
            </a:ext>
          </a:extLst>
        </p:spPr>
      </p:pic>
      <p:graphicFrame>
        <p:nvGraphicFramePr>
          <p:cNvPr id="8" name="ZoneTexte 5">
            <a:extLst>
              <a:ext uri="{FF2B5EF4-FFF2-40B4-BE49-F238E27FC236}">
                <a16:creationId xmlns:a16="http://schemas.microsoft.com/office/drawing/2014/main" id="{8359D457-311A-48D5-A0EE-7E6F9F569812}"/>
              </a:ext>
            </a:extLst>
          </p:cNvPr>
          <p:cNvGraphicFramePr/>
          <p:nvPr>
            <p:extLst>
              <p:ext uri="{D42A27DB-BD31-4B8C-83A1-F6EECF244321}">
                <p14:modId xmlns:p14="http://schemas.microsoft.com/office/powerpoint/2010/main" val="787535326"/>
              </p:ext>
            </p:extLst>
          </p:nvPr>
        </p:nvGraphicFramePr>
        <p:xfrm>
          <a:off x="7275171" y="1592264"/>
          <a:ext cx="4099607" cy="3678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3199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8"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60" name="Rectangle 159">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EDA22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Vamos interagir!! | Toluna">
            <a:extLst>
              <a:ext uri="{FF2B5EF4-FFF2-40B4-BE49-F238E27FC236}">
                <a16:creationId xmlns:a16="http://schemas.microsoft.com/office/drawing/2014/main" id="{C759D0CF-9AE8-41A1-AF53-27183EB050E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 b="3607"/>
          <a:stretch/>
        </p:blipFill>
        <p:spPr bwMode="auto">
          <a:xfrm>
            <a:off x="972115" y="960214"/>
            <a:ext cx="5641848" cy="4919472"/>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3591DE48-7939-4155-9164-FEDF2A69E9C1}"/>
              </a:ext>
            </a:extLst>
          </p:cNvPr>
          <p:cNvSpPr>
            <a:spLocks noGrp="1"/>
          </p:cNvSpPr>
          <p:nvPr>
            <p:ph idx="1"/>
          </p:nvPr>
        </p:nvSpPr>
        <p:spPr>
          <a:xfrm>
            <a:off x="7304200" y="1466057"/>
            <a:ext cx="4099607" cy="3678237"/>
          </a:xfrm>
        </p:spPr>
        <p:txBody>
          <a:bodyPr anchor="ctr">
            <a:noAutofit/>
          </a:bodyPr>
          <a:lstStyle/>
          <a:p>
            <a:pPr marL="0" indent="0">
              <a:buClr>
                <a:srgbClr val="EDA228"/>
              </a:buClr>
              <a:buNone/>
            </a:pPr>
            <a:r>
              <a:rPr lang="fr-FR" sz="2200" u="sng" dirty="0">
                <a:latin typeface="Bell MT" panose="02020503060305020303" pitchFamily="18" charset="0"/>
              </a:rPr>
              <a:t>2 adjectifs</a:t>
            </a:r>
            <a:r>
              <a:rPr lang="fr-FR" sz="2200" dirty="0">
                <a:latin typeface="Bell MT" panose="02020503060305020303" pitchFamily="18" charset="0"/>
              </a:rPr>
              <a:t>: </a:t>
            </a:r>
          </a:p>
          <a:p>
            <a:pPr>
              <a:buClr>
                <a:srgbClr val="EDA228"/>
              </a:buClr>
              <a:buFont typeface="Wingdings" panose="05000000000000000000" pitchFamily="2" charset="2"/>
              <a:buChar char="v"/>
            </a:pPr>
            <a:r>
              <a:rPr lang="fr-FR" sz="2200" dirty="0">
                <a:latin typeface="Bell MT" panose="02020503060305020303" pitchFamily="18" charset="0"/>
              </a:rPr>
              <a:t>actif </a:t>
            </a:r>
          </a:p>
          <a:p>
            <a:pPr>
              <a:buClr>
                <a:srgbClr val="EDA228"/>
              </a:buClr>
              <a:buFont typeface="Wingdings" panose="05000000000000000000" pitchFamily="2" charset="2"/>
              <a:buChar char="v"/>
            </a:pPr>
            <a:r>
              <a:rPr lang="fr-FR" sz="2200" dirty="0">
                <a:latin typeface="Bell MT" panose="02020503060305020303" pitchFamily="18" charset="0"/>
              </a:rPr>
              <a:t>autonome</a:t>
            </a:r>
          </a:p>
          <a:p>
            <a:pPr marL="0" indent="0">
              <a:buClr>
                <a:srgbClr val="EDA228"/>
              </a:buClr>
              <a:buNone/>
            </a:pPr>
            <a:r>
              <a:rPr lang="fr-FR" sz="2200" u="sng" dirty="0">
                <a:latin typeface="Bell MT" panose="02020503060305020303" pitchFamily="18" charset="0"/>
              </a:rPr>
              <a:t>7 actions à l’oral / à l’écrit</a:t>
            </a:r>
            <a:r>
              <a:rPr lang="fr-FR" sz="2200" dirty="0">
                <a:latin typeface="Bell MT" panose="02020503060305020303" pitchFamily="18" charset="0"/>
              </a:rPr>
              <a:t> : </a:t>
            </a:r>
          </a:p>
          <a:p>
            <a:pPr>
              <a:buClr>
                <a:srgbClr val="EDA228"/>
              </a:buClr>
              <a:buFont typeface="Wingdings" panose="05000000000000000000" pitchFamily="2" charset="2"/>
              <a:buChar char="v"/>
            </a:pPr>
            <a:r>
              <a:rPr lang="fr-FR" sz="2200" dirty="0">
                <a:latin typeface="Bell MT" panose="02020503060305020303" pitchFamily="18" charset="0"/>
              </a:rPr>
              <a:t>échanger, </a:t>
            </a:r>
          </a:p>
          <a:p>
            <a:pPr>
              <a:buClr>
                <a:srgbClr val="EDA228"/>
              </a:buClr>
              <a:buFont typeface="Wingdings" panose="05000000000000000000" pitchFamily="2" charset="2"/>
              <a:buChar char="v"/>
            </a:pPr>
            <a:r>
              <a:rPr lang="fr-FR" sz="2200" dirty="0">
                <a:latin typeface="Bell MT" panose="02020503060305020303" pitchFamily="18" charset="0"/>
              </a:rPr>
              <a:t>convaincre, </a:t>
            </a:r>
          </a:p>
          <a:p>
            <a:pPr>
              <a:buClr>
                <a:srgbClr val="EDA228"/>
              </a:buClr>
              <a:buFont typeface="Wingdings" panose="05000000000000000000" pitchFamily="2" charset="2"/>
              <a:buChar char="v"/>
            </a:pPr>
            <a:r>
              <a:rPr lang="fr-FR" sz="2200" dirty="0">
                <a:latin typeface="Bell MT" panose="02020503060305020303" pitchFamily="18" charset="0"/>
              </a:rPr>
              <a:t>débattre, </a:t>
            </a:r>
          </a:p>
          <a:p>
            <a:pPr>
              <a:buClr>
                <a:srgbClr val="EDA228"/>
              </a:buClr>
              <a:buFont typeface="Wingdings" panose="05000000000000000000" pitchFamily="2" charset="2"/>
              <a:buChar char="v"/>
            </a:pPr>
            <a:r>
              <a:rPr lang="fr-FR" sz="2200" dirty="0">
                <a:latin typeface="Bell MT" panose="02020503060305020303" pitchFamily="18" charset="0"/>
              </a:rPr>
              <a:t>expliquer et argumenter,</a:t>
            </a:r>
          </a:p>
          <a:p>
            <a:pPr>
              <a:buClr>
                <a:srgbClr val="EDA228"/>
              </a:buClr>
              <a:buFont typeface="Wingdings" panose="05000000000000000000" pitchFamily="2" charset="2"/>
              <a:buChar char="v"/>
            </a:pPr>
            <a:r>
              <a:rPr lang="fr-FR" sz="2200" dirty="0">
                <a:latin typeface="Bell MT" panose="02020503060305020303" pitchFamily="18" charset="0"/>
              </a:rPr>
              <a:t>décrire, raconter. </a:t>
            </a:r>
          </a:p>
        </p:txBody>
      </p:sp>
    </p:spTree>
    <p:extLst>
      <p:ext uri="{BB962C8B-B14F-4D97-AF65-F5344CB8AC3E}">
        <p14:creationId xmlns:p14="http://schemas.microsoft.com/office/powerpoint/2010/main" val="1262726900"/>
      </p:ext>
    </p:extLst>
  </p:cSld>
  <p:clrMapOvr>
    <a:masterClrMapping/>
  </p:clrMapOvr>
  <mc:AlternateContent xmlns:mc="http://schemas.openxmlformats.org/markup-compatibility/2006" xmlns:p14="http://schemas.microsoft.com/office/powerpoint/2010/main">
    <mc:Choice Requires="p14">
      <p:transition spd="slow" p14:dur="2000" advTm="7495"/>
    </mc:Choice>
    <mc:Fallback xmlns="">
      <p:transition spd="slow" advTm="749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1"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3" name="Rectangle 132">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A060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ABO #11 :Tenir bon quand mes idées dérangent – YMCA-UCJG Alsace">
            <a:extLst>
              <a:ext uri="{FF2B5EF4-FFF2-40B4-BE49-F238E27FC236}">
                <a16:creationId xmlns:a16="http://schemas.microsoft.com/office/drawing/2014/main" id="{F3933BD7-5748-4FAE-89C7-DFCEC1FCB8F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472" r="16726" b="2"/>
          <a:stretch/>
        </p:blipFill>
        <p:spPr bwMode="auto">
          <a:xfrm>
            <a:off x="972115" y="960214"/>
            <a:ext cx="5641848" cy="4919472"/>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4DA1AD9-3992-4412-97F7-EB4E5D65FFF6}"/>
              </a:ext>
            </a:extLst>
          </p:cNvPr>
          <p:cNvSpPr>
            <a:spLocks noGrp="1"/>
          </p:cNvSpPr>
          <p:nvPr>
            <p:ph idx="1"/>
          </p:nvPr>
        </p:nvSpPr>
        <p:spPr>
          <a:xfrm>
            <a:off x="7267760" y="1268413"/>
            <a:ext cx="4099607" cy="3678237"/>
          </a:xfrm>
        </p:spPr>
        <p:txBody>
          <a:bodyPr anchor="ctr">
            <a:normAutofit/>
          </a:bodyPr>
          <a:lstStyle/>
          <a:p>
            <a:pPr>
              <a:buClr>
                <a:srgbClr val="FA0606"/>
              </a:buClr>
              <a:buFont typeface="Wingdings" panose="05000000000000000000" pitchFamily="2" charset="2"/>
              <a:buChar char="v"/>
            </a:pPr>
            <a:r>
              <a:rPr lang="fr-FR" sz="2200" dirty="0">
                <a:latin typeface="Bell MT" panose="02020503060305020303" pitchFamily="18" charset="0"/>
              </a:rPr>
              <a:t>Consolider ses compétences linguistiques et de communication,</a:t>
            </a:r>
          </a:p>
          <a:p>
            <a:pPr>
              <a:buClr>
                <a:srgbClr val="FA0606"/>
              </a:buClr>
              <a:buFont typeface="Wingdings" panose="05000000000000000000" pitchFamily="2" charset="2"/>
              <a:buChar char="v"/>
            </a:pPr>
            <a:r>
              <a:rPr lang="fr-FR" sz="2200" dirty="0">
                <a:latin typeface="Bell MT" panose="02020503060305020303" pitchFamily="18" charset="0"/>
              </a:rPr>
              <a:t>Approfondir / enrichir ses connaissances du monde géographique et culturel germanique ( Allemagne, Autriche, Suisse..)</a:t>
            </a:r>
          </a:p>
          <a:p>
            <a:pPr>
              <a:buClr>
                <a:srgbClr val="FA0606"/>
              </a:buClr>
              <a:buFont typeface="Wingdings" panose="05000000000000000000" pitchFamily="2" charset="2"/>
              <a:buChar char="v"/>
            </a:pPr>
            <a:r>
              <a:rPr lang="fr-FR" sz="2200" dirty="0">
                <a:latin typeface="Bell MT" panose="02020503060305020303" pitchFamily="18" charset="0"/>
              </a:rPr>
              <a:t>Dépasser les stéréotypes et les préjugés.</a:t>
            </a:r>
          </a:p>
        </p:txBody>
      </p:sp>
    </p:spTree>
    <p:extLst>
      <p:ext uri="{BB962C8B-B14F-4D97-AF65-F5344CB8AC3E}">
        <p14:creationId xmlns:p14="http://schemas.microsoft.com/office/powerpoint/2010/main" val="2775654745"/>
      </p:ext>
    </p:extLst>
  </p:cSld>
  <p:clrMapOvr>
    <a:masterClrMapping/>
  </p:clrMapOvr>
  <mc:AlternateContent xmlns:mc="http://schemas.openxmlformats.org/markup-compatibility/2006" xmlns:p14="http://schemas.microsoft.com/office/powerpoint/2010/main">
    <mc:Choice Requires="p14">
      <p:transition spd="slow" p14:dur="2000" advTm="7320"/>
    </mc:Choice>
    <mc:Fallback xmlns="">
      <p:transition spd="slow" advTm="732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8334A2EF-69D9-41C1-9876-91D7FCF7C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a:extLst>
              <a:ext uri="{FF2B5EF4-FFF2-40B4-BE49-F238E27FC236}">
                <a16:creationId xmlns:a16="http://schemas.microsoft.com/office/drawing/2014/main" id="{874C0C03-1202-4DC9-BA33-998DDFB3FB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94" name="Freeform 5">
              <a:extLst>
                <a:ext uri="{FF2B5EF4-FFF2-40B4-BE49-F238E27FC236}">
                  <a16:creationId xmlns:a16="http://schemas.microsoft.com/office/drawing/2014/main" id="{60BF984B-F4C1-4BF0-B296-72CAD8814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Freeform 6">
              <a:extLst>
                <a:ext uri="{FF2B5EF4-FFF2-40B4-BE49-F238E27FC236}">
                  <a16:creationId xmlns:a16="http://schemas.microsoft.com/office/drawing/2014/main" id="{2E887C16-A8CC-48BD-A34B-69B5D14BE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Freeform 7">
              <a:extLst>
                <a:ext uri="{FF2B5EF4-FFF2-40B4-BE49-F238E27FC236}">
                  <a16:creationId xmlns:a16="http://schemas.microsoft.com/office/drawing/2014/main" id="{1194B805-0CE2-4FD6-804E-2771E18BB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Freeform 8">
              <a:extLst>
                <a:ext uri="{FF2B5EF4-FFF2-40B4-BE49-F238E27FC236}">
                  <a16:creationId xmlns:a16="http://schemas.microsoft.com/office/drawing/2014/main" id="{96000EBD-113B-4BB5-94F2-B2C96109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Freeform 9">
              <a:extLst>
                <a:ext uri="{FF2B5EF4-FFF2-40B4-BE49-F238E27FC236}">
                  <a16:creationId xmlns:a16="http://schemas.microsoft.com/office/drawing/2014/main" id="{C2C37892-BF6A-4DDB-BAA9-48B6A051E9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Freeform 10">
              <a:extLst>
                <a:ext uri="{FF2B5EF4-FFF2-40B4-BE49-F238E27FC236}">
                  <a16:creationId xmlns:a16="http://schemas.microsoft.com/office/drawing/2014/main" id="{B3A53A2B-EB9B-4318-A7F9-E371D211E7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Freeform 11">
              <a:extLst>
                <a:ext uri="{FF2B5EF4-FFF2-40B4-BE49-F238E27FC236}">
                  <a16:creationId xmlns:a16="http://schemas.microsoft.com/office/drawing/2014/main" id="{59001F5F-9338-43E1-BB4B-21C681CA20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Freeform 12">
              <a:extLst>
                <a:ext uri="{FF2B5EF4-FFF2-40B4-BE49-F238E27FC236}">
                  <a16:creationId xmlns:a16="http://schemas.microsoft.com/office/drawing/2014/main" id="{24781ABE-347F-40E9-9BB2-3E35C8F15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Freeform 13">
              <a:extLst>
                <a:ext uri="{FF2B5EF4-FFF2-40B4-BE49-F238E27FC236}">
                  <a16:creationId xmlns:a16="http://schemas.microsoft.com/office/drawing/2014/main" id="{6D8A7767-4D16-4AB7-8277-D66FEC7F7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Freeform 14">
              <a:extLst>
                <a:ext uri="{FF2B5EF4-FFF2-40B4-BE49-F238E27FC236}">
                  <a16:creationId xmlns:a16="http://schemas.microsoft.com/office/drawing/2014/main" id="{1B7D649D-9559-4E1D-937A-3519483502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Freeform 15">
              <a:extLst>
                <a:ext uri="{FF2B5EF4-FFF2-40B4-BE49-F238E27FC236}">
                  <a16:creationId xmlns:a16="http://schemas.microsoft.com/office/drawing/2014/main" id="{45AA5D21-8C7B-4C77-815C-C3A8EA0A5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
              <a:extLst>
                <a:ext uri="{FF2B5EF4-FFF2-40B4-BE49-F238E27FC236}">
                  <a16:creationId xmlns:a16="http://schemas.microsoft.com/office/drawing/2014/main" id="{D7A46675-AA96-41DB-B9DB-CAA471A20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9" name="Freeform 17">
              <a:extLst>
                <a:ext uri="{FF2B5EF4-FFF2-40B4-BE49-F238E27FC236}">
                  <a16:creationId xmlns:a16="http://schemas.microsoft.com/office/drawing/2014/main" id="{82090F8A-ECF2-423C-98D0-8EF226220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0" name="Freeform 18">
              <a:extLst>
                <a:ext uri="{FF2B5EF4-FFF2-40B4-BE49-F238E27FC236}">
                  <a16:creationId xmlns:a16="http://schemas.microsoft.com/office/drawing/2014/main" id="{EA5DE46B-A4BE-407F-835A-693D3E979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1" name="Freeform 19">
              <a:extLst>
                <a:ext uri="{FF2B5EF4-FFF2-40B4-BE49-F238E27FC236}">
                  <a16:creationId xmlns:a16="http://schemas.microsoft.com/office/drawing/2014/main" id="{429E4297-5489-465D-A6D7-03BD468E05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2" name="Freeform 20">
              <a:extLst>
                <a:ext uri="{FF2B5EF4-FFF2-40B4-BE49-F238E27FC236}">
                  <a16:creationId xmlns:a16="http://schemas.microsoft.com/office/drawing/2014/main" id="{69A4CFA1-B603-453B-AC53-49E8A8DF7E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3" name="Freeform 21">
              <a:extLst>
                <a:ext uri="{FF2B5EF4-FFF2-40B4-BE49-F238E27FC236}">
                  <a16:creationId xmlns:a16="http://schemas.microsoft.com/office/drawing/2014/main" id="{7A997EDF-8927-490B-AD5F-046317B8B2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4" name="Freeform 22">
              <a:extLst>
                <a:ext uri="{FF2B5EF4-FFF2-40B4-BE49-F238E27FC236}">
                  <a16:creationId xmlns:a16="http://schemas.microsoft.com/office/drawing/2014/main" id="{3C91BE84-B1A4-4592-A942-2C72C86DD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5" name="Freeform 23">
              <a:extLst>
                <a:ext uri="{FF2B5EF4-FFF2-40B4-BE49-F238E27FC236}">
                  <a16:creationId xmlns:a16="http://schemas.microsoft.com/office/drawing/2014/main" id="{A0AAA5CD-6E44-429A-91FA-D650BAF9EE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FBFD7A33-EF5F-4374-B2C4-A869A7B40901}"/>
              </a:ext>
            </a:extLst>
          </p:cNvPr>
          <p:cNvSpPr>
            <a:spLocks noGrp="1"/>
          </p:cNvSpPr>
          <p:nvPr>
            <p:ph type="title"/>
          </p:nvPr>
        </p:nvSpPr>
        <p:spPr>
          <a:xfrm>
            <a:off x="7617415" y="1938960"/>
            <a:ext cx="3849624" cy="2312521"/>
          </a:xfrm>
        </p:spPr>
        <p:txBody>
          <a:bodyPr vert="horz" lIns="91440" tIns="45720" rIns="91440" bIns="45720" rtlCol="0" anchor="b">
            <a:normAutofit/>
          </a:bodyPr>
          <a:lstStyle/>
          <a:p>
            <a:r>
              <a:rPr lang="en-US" sz="2200" kern="1200" dirty="0" err="1">
                <a:solidFill>
                  <a:schemeClr val="tx1"/>
                </a:solidFill>
                <a:latin typeface="Bell MT" panose="02020503060305020303" pitchFamily="18" charset="0"/>
              </a:rPr>
              <a:t>Quel</a:t>
            </a:r>
            <a:r>
              <a:rPr lang="en-US" sz="2200" kern="1200" dirty="0">
                <a:solidFill>
                  <a:schemeClr val="tx1"/>
                </a:solidFill>
                <a:latin typeface="Bell MT" panose="02020503060305020303" pitchFamily="18" charset="0"/>
              </a:rPr>
              <a:t> </a:t>
            </a:r>
            <a:r>
              <a:rPr lang="en-US" sz="2200" kern="1200" dirty="0" err="1">
                <a:solidFill>
                  <a:schemeClr val="tx1"/>
                </a:solidFill>
                <a:latin typeface="Bell MT" panose="02020503060305020303" pitchFamily="18" charset="0"/>
              </a:rPr>
              <a:t>est</a:t>
            </a:r>
            <a:r>
              <a:rPr lang="en-US" sz="2200" kern="1200" dirty="0">
                <a:solidFill>
                  <a:schemeClr val="tx1"/>
                </a:solidFill>
                <a:latin typeface="Bell MT" panose="02020503060305020303" pitchFamily="18" charset="0"/>
              </a:rPr>
              <a:t> </a:t>
            </a:r>
            <a:r>
              <a:rPr lang="en-US" sz="2200" kern="1200" dirty="0" err="1">
                <a:solidFill>
                  <a:schemeClr val="tx1"/>
                </a:solidFill>
                <a:latin typeface="Bell MT" panose="02020503060305020303" pitchFamily="18" charset="0"/>
              </a:rPr>
              <a:t>votre</a:t>
            </a:r>
            <a:r>
              <a:rPr lang="en-US" sz="2200" kern="1200" dirty="0">
                <a:solidFill>
                  <a:schemeClr val="tx1"/>
                </a:solidFill>
                <a:latin typeface="Bell MT" panose="02020503060305020303" pitchFamily="18" charset="0"/>
              </a:rPr>
              <a:t> </a:t>
            </a:r>
            <a:r>
              <a:rPr lang="en-US" sz="2200" kern="1200" dirty="0" err="1">
                <a:solidFill>
                  <a:schemeClr val="tx1"/>
                </a:solidFill>
                <a:latin typeface="Bell MT" panose="02020503060305020303" pitchFamily="18" charset="0"/>
              </a:rPr>
              <a:t>niveau</a:t>
            </a:r>
            <a:r>
              <a:rPr lang="en-US" sz="2200" kern="1200" dirty="0">
                <a:solidFill>
                  <a:schemeClr val="tx1"/>
                </a:solidFill>
                <a:latin typeface="Bell MT" panose="02020503060305020303" pitchFamily="18" charset="0"/>
              </a:rPr>
              <a:t> </a:t>
            </a:r>
            <a:r>
              <a:rPr lang="en-US" sz="2200" kern="1200" dirty="0" err="1">
                <a:solidFill>
                  <a:schemeClr val="tx1"/>
                </a:solidFill>
                <a:latin typeface="Bell MT" panose="02020503060305020303" pitchFamily="18" charset="0"/>
              </a:rPr>
              <a:t>en</a:t>
            </a:r>
            <a:r>
              <a:rPr lang="en-US" sz="2200" kern="1200" dirty="0">
                <a:solidFill>
                  <a:schemeClr val="tx1"/>
                </a:solidFill>
                <a:latin typeface="Bell MT" panose="02020503060305020303" pitchFamily="18" charset="0"/>
              </a:rPr>
              <a:t> </a:t>
            </a:r>
            <a:r>
              <a:rPr lang="en-US" sz="2200" kern="1200" dirty="0" err="1">
                <a:solidFill>
                  <a:schemeClr val="tx1"/>
                </a:solidFill>
                <a:latin typeface="Bell MT" panose="02020503060305020303" pitchFamily="18" charset="0"/>
              </a:rPr>
              <a:t>arrivant</a:t>
            </a:r>
            <a:r>
              <a:rPr lang="en-US" sz="2200" kern="1200" dirty="0">
                <a:solidFill>
                  <a:schemeClr val="tx1"/>
                </a:solidFill>
                <a:latin typeface="Bell MT" panose="02020503060305020303" pitchFamily="18" charset="0"/>
              </a:rPr>
              <a:t> </a:t>
            </a:r>
            <a:r>
              <a:rPr lang="en-US" sz="2200" kern="1200" dirty="0" err="1">
                <a:solidFill>
                  <a:schemeClr val="tx1"/>
                </a:solidFill>
                <a:latin typeface="Bell MT" panose="02020503060305020303" pitchFamily="18" charset="0"/>
              </a:rPr>
              <a:t>en</a:t>
            </a:r>
            <a:r>
              <a:rPr lang="en-US" sz="2200" kern="1200" dirty="0">
                <a:solidFill>
                  <a:schemeClr val="tx1"/>
                </a:solidFill>
                <a:latin typeface="Bell MT" panose="02020503060305020303" pitchFamily="18" charset="0"/>
              </a:rPr>
              <a:t> Première ?</a:t>
            </a:r>
            <a:br>
              <a:rPr lang="en-US" sz="2200" kern="1200" dirty="0">
                <a:solidFill>
                  <a:schemeClr val="tx1"/>
                </a:solidFill>
                <a:latin typeface="Bell MT" panose="02020503060305020303" pitchFamily="18" charset="0"/>
              </a:rPr>
            </a:br>
            <a:br>
              <a:rPr lang="en-US" sz="2200" kern="1200" dirty="0">
                <a:solidFill>
                  <a:schemeClr val="tx1"/>
                </a:solidFill>
                <a:latin typeface="Bell MT" panose="02020503060305020303" pitchFamily="18" charset="0"/>
              </a:rPr>
            </a:br>
            <a:r>
              <a:rPr lang="en-US" sz="2200" kern="1200" dirty="0">
                <a:solidFill>
                  <a:schemeClr val="tx1"/>
                </a:solidFill>
                <a:latin typeface="Bell MT" panose="02020503060305020303" pitchFamily="18" charset="0"/>
              </a:rPr>
              <a:t>LVA: B1+</a:t>
            </a:r>
            <a:br>
              <a:rPr lang="en-US" sz="2200" kern="1200" dirty="0">
                <a:solidFill>
                  <a:schemeClr val="tx1"/>
                </a:solidFill>
                <a:latin typeface="Bell MT" panose="02020503060305020303" pitchFamily="18" charset="0"/>
              </a:rPr>
            </a:br>
            <a:r>
              <a:rPr lang="en-US" sz="2200" kern="1200" dirty="0">
                <a:solidFill>
                  <a:schemeClr val="tx1"/>
                </a:solidFill>
                <a:latin typeface="Bell MT" panose="02020503060305020303" pitchFamily="18" charset="0"/>
              </a:rPr>
              <a:t>LVB: A2/B1</a:t>
            </a:r>
            <a:br>
              <a:rPr lang="en-US" sz="2500" kern="1200" dirty="0">
                <a:solidFill>
                  <a:schemeClr val="tx1"/>
                </a:solidFill>
                <a:latin typeface="+mj-lt"/>
                <a:ea typeface="+mj-ea"/>
                <a:cs typeface="+mj-cs"/>
              </a:rPr>
            </a:br>
            <a:endParaRPr lang="en-US" sz="2500" kern="1200" dirty="0">
              <a:solidFill>
                <a:schemeClr val="tx1"/>
              </a:solidFill>
              <a:latin typeface="+mj-lt"/>
              <a:ea typeface="+mj-ea"/>
              <a:cs typeface="+mj-cs"/>
            </a:endParaRPr>
          </a:p>
        </p:txBody>
      </p:sp>
      <p:sp>
        <p:nvSpPr>
          <p:cNvPr id="10266" name="Rectangle 212">
            <a:extLst>
              <a:ext uri="{FF2B5EF4-FFF2-40B4-BE49-F238E27FC236}">
                <a16:creationId xmlns:a16="http://schemas.microsoft.com/office/drawing/2014/main" id="{C8CA0C52-5ACA-4F17-AA4A-312E0E110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E4EA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Aperçu des niveaux linguistiques - Ecole-club Migros">
            <a:extLst>
              <a:ext uri="{FF2B5EF4-FFF2-40B4-BE49-F238E27FC236}">
                <a16:creationId xmlns:a16="http://schemas.microsoft.com/office/drawing/2014/main" id="{A5588F44-9A51-440D-AD40-F3FFA06D046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939" b="1"/>
          <a:stretch/>
        </p:blipFill>
        <p:spPr bwMode="auto">
          <a:xfrm>
            <a:off x="972115" y="1487540"/>
            <a:ext cx="5641848" cy="3864820"/>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10267"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358CCCD6-B8A1-414B-8254-7E0AB5E1B88A}"/>
              </a:ext>
            </a:extLst>
          </p:cNvPr>
          <p:cNvSpPr txBox="1"/>
          <p:nvPr/>
        </p:nvSpPr>
        <p:spPr>
          <a:xfrm>
            <a:off x="1113809" y="817569"/>
            <a:ext cx="4036333" cy="1709849"/>
          </a:xfrm>
          <a:prstGeom prst="rect">
            <a:avLst/>
          </a:prstGeom>
        </p:spPr>
        <p:txBody>
          <a:bodyPr vert="horz" lIns="91440" tIns="45720" rIns="91440" bIns="45720" rtlCol="0" anchor="b">
            <a:normAutofit/>
          </a:bodyPr>
          <a:lstStyle/>
          <a:p>
            <a:pPr>
              <a:lnSpc>
                <a:spcPct val="90000"/>
              </a:lnSpc>
              <a:spcBef>
                <a:spcPts val="1000"/>
              </a:spcBef>
            </a:pPr>
            <a:endParaRPr lang="en-US" sz="2000" kern="1200" dirty="0">
              <a:solidFill>
                <a:schemeClr val="tx1"/>
              </a:solidFill>
              <a:latin typeface="+mn-lt"/>
              <a:ea typeface="+mn-ea"/>
              <a:cs typeface="+mn-cs"/>
            </a:endParaRPr>
          </a:p>
        </p:txBody>
      </p:sp>
    </p:spTree>
    <p:extLst>
      <p:ext uri="{BB962C8B-B14F-4D97-AF65-F5344CB8AC3E}">
        <p14:creationId xmlns:p14="http://schemas.microsoft.com/office/powerpoint/2010/main" val="3622648593"/>
      </p:ext>
    </p:extLst>
  </p:cSld>
  <p:clrMapOvr>
    <a:masterClrMapping/>
  </p:clrMapOvr>
  <mc:AlternateContent xmlns:mc="http://schemas.openxmlformats.org/markup-compatibility/2006" xmlns:p14="http://schemas.microsoft.com/office/powerpoint/2010/main">
    <mc:Choice Requires="p14">
      <p:transition spd="slow" p14:dur="2000" advTm="5904"/>
    </mc:Choice>
    <mc:Fallback xmlns="">
      <p:transition spd="slow" advTm="590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55">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57">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5"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6" name="Rectangle 80">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FEF29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F8B72664-9629-4491-889A-029D90D3D4A4}"/>
              </a:ext>
            </a:extLst>
          </p:cNvPr>
          <p:cNvPicPr>
            <a:picLocks noChangeAspect="1"/>
          </p:cNvPicPr>
          <p:nvPr/>
        </p:nvPicPr>
        <p:blipFill rotWithShape="1">
          <a:blip r:embed="rId2" cstate="print"/>
          <a:srcRect l="23955" t="21454" r="22874" b="13638"/>
          <a:stretch/>
        </p:blipFill>
        <p:spPr>
          <a:xfrm>
            <a:off x="1238915" y="961051"/>
            <a:ext cx="7494271" cy="5146062"/>
          </a:xfrm>
          <a:prstGeom prst="rect">
            <a:avLst/>
          </a:prstGeom>
          <a:ln w="12700">
            <a:noFill/>
          </a:ln>
        </p:spPr>
      </p:pic>
      <p:sp>
        <p:nvSpPr>
          <p:cNvPr id="2" name="Rectangle 1">
            <a:extLst>
              <a:ext uri="{FF2B5EF4-FFF2-40B4-BE49-F238E27FC236}">
                <a16:creationId xmlns:a16="http://schemas.microsoft.com/office/drawing/2014/main" id="{6CA9FC75-9481-479C-9110-DDE77FCC3CB7}"/>
              </a:ext>
            </a:extLst>
          </p:cNvPr>
          <p:cNvSpPr/>
          <p:nvPr/>
        </p:nvSpPr>
        <p:spPr>
          <a:xfrm>
            <a:off x="9422873" y="2610446"/>
            <a:ext cx="1530211" cy="92948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Aft>
                <a:spcPts val="600"/>
              </a:spcAft>
              <a:buClr>
                <a:srgbClr val="FEF29F"/>
              </a:buClr>
            </a:pPr>
            <a:r>
              <a:rPr lang="en-US" sz="2200" dirty="0">
                <a:solidFill>
                  <a:schemeClr val="tx1"/>
                </a:solidFill>
                <a:latin typeface="Bell MT" panose="02020503060305020303" pitchFamily="18" charset="0"/>
              </a:rPr>
              <a:t>B1 / B1+</a:t>
            </a:r>
          </a:p>
        </p:txBody>
      </p:sp>
    </p:spTree>
    <p:extLst>
      <p:ext uri="{BB962C8B-B14F-4D97-AF65-F5344CB8AC3E}">
        <p14:creationId xmlns:p14="http://schemas.microsoft.com/office/powerpoint/2010/main" val="1053855288"/>
      </p:ext>
    </p:extLst>
  </p:cSld>
  <p:clrMapOvr>
    <a:masterClrMapping/>
  </p:clrMapOvr>
  <mc:AlternateContent xmlns:mc="http://schemas.openxmlformats.org/markup-compatibility/2006" xmlns:p14="http://schemas.microsoft.com/office/powerpoint/2010/main">
    <mc:Choice Requires="p14">
      <p:transition spd="slow" p14:dur="2000" advTm="10879"/>
    </mc:Choice>
    <mc:Fallback xmlns="">
      <p:transition spd="slow" advTm="1087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E3540E05-2F68-457E-93A6-1071869F0639}"/>
              </a:ext>
            </a:extLst>
          </p:cNvPr>
          <p:cNvSpPr>
            <a:spLocks noGrp="1"/>
          </p:cNvSpPr>
          <p:nvPr>
            <p:ph type="title"/>
          </p:nvPr>
        </p:nvSpPr>
        <p:spPr>
          <a:xfrm>
            <a:off x="9436767" y="2615657"/>
            <a:ext cx="1869794" cy="921782"/>
          </a:xfrm>
        </p:spPr>
        <p:txBody>
          <a:bodyPr vert="horz" lIns="91440" tIns="45720" rIns="91440" bIns="45720" rtlCol="0" anchor="b">
            <a:normAutofit fontScale="90000"/>
          </a:bodyPr>
          <a:lstStyle/>
          <a:p>
            <a:r>
              <a:rPr lang="en-US" sz="2800" dirty="0">
                <a:latin typeface="Bell MT" panose="02020503060305020303" pitchFamily="18" charset="0"/>
              </a:rPr>
              <a:t>und am Ende der </a:t>
            </a:r>
            <a:r>
              <a:rPr lang="en-US" sz="2800" dirty="0" err="1">
                <a:latin typeface="Bell MT" panose="02020503060305020303" pitchFamily="18" charset="0"/>
              </a:rPr>
              <a:t>Terminale</a:t>
            </a:r>
            <a:r>
              <a:rPr lang="en-US" sz="2800" dirty="0">
                <a:latin typeface="Bell MT" panose="02020503060305020303" pitchFamily="18" charset="0"/>
              </a:rPr>
              <a:t>?</a:t>
            </a:r>
          </a:p>
        </p:txBody>
      </p:sp>
      <p:sp>
        <p:nvSpPr>
          <p:cNvPr id="99"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Shape 102">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4338" name="Picture 2" descr="Choisir ses spécialités au lycée en seconde pour la première puis ...">
            <a:extLst>
              <a:ext uri="{FF2B5EF4-FFF2-40B4-BE49-F238E27FC236}">
                <a16:creationId xmlns:a16="http://schemas.microsoft.com/office/drawing/2014/main" id="{FA0FF20A-AB99-416C-AEF7-2AAE2BAC88D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013" r="2623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438590"/>
      </p:ext>
    </p:extLst>
  </p:cSld>
  <p:clrMapOvr>
    <a:masterClrMapping/>
  </p:clrMapOvr>
  <mc:AlternateContent xmlns:mc="http://schemas.openxmlformats.org/markup-compatibility/2006" xmlns:p14="http://schemas.microsoft.com/office/powerpoint/2010/main">
    <mc:Choice Requires="p14">
      <p:transition spd="slow" p14:dur="2000" advTm="3521"/>
    </mc:Choice>
    <mc:Fallback xmlns="">
      <p:transition spd="slow" advTm="3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5"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Espace réservé du contenu 4">
            <a:extLst>
              <a:ext uri="{FF2B5EF4-FFF2-40B4-BE49-F238E27FC236}">
                <a16:creationId xmlns:a16="http://schemas.microsoft.com/office/drawing/2014/main" id="{EA554B7B-4A14-4D34-8277-5063051429B0}"/>
              </a:ext>
            </a:extLst>
          </p:cNvPr>
          <p:cNvGraphicFramePr>
            <a:graphicFrameLocks noGrp="1"/>
          </p:cNvGraphicFramePr>
          <p:nvPr>
            <p:ph idx="1"/>
            <p:extLst>
              <p:ext uri="{D42A27DB-BD31-4B8C-83A1-F6EECF244321}">
                <p14:modId xmlns:p14="http://schemas.microsoft.com/office/powerpoint/2010/main" val="3497519143"/>
              </p:ext>
            </p:extLst>
          </p:nvPr>
        </p:nvGraphicFramePr>
        <p:xfrm>
          <a:off x="989901" y="741363"/>
          <a:ext cx="10007688" cy="5518184"/>
        </p:xfrm>
        <a:graphic>
          <a:graphicData uri="http://schemas.openxmlformats.org/drawingml/2006/table">
            <a:tbl>
              <a:tblPr firstRow="1" firstCol="1" bandRow="1"/>
              <a:tblGrid>
                <a:gridCol w="4760352">
                  <a:extLst>
                    <a:ext uri="{9D8B030D-6E8A-4147-A177-3AD203B41FA5}">
                      <a16:colId xmlns:a16="http://schemas.microsoft.com/office/drawing/2014/main" val="2507726681"/>
                    </a:ext>
                  </a:extLst>
                </a:gridCol>
                <a:gridCol w="5247336">
                  <a:extLst>
                    <a:ext uri="{9D8B030D-6E8A-4147-A177-3AD203B41FA5}">
                      <a16:colId xmlns:a16="http://schemas.microsoft.com/office/drawing/2014/main" val="840675819"/>
                    </a:ext>
                  </a:extLst>
                </a:gridCol>
              </a:tblGrid>
              <a:tr h="428063">
                <a:tc gridSpan="2">
                  <a:txBody>
                    <a:bodyPr/>
                    <a:lstStyle/>
                    <a:p>
                      <a:pPr algn="ctr" fontAlgn="t">
                        <a:lnSpc>
                          <a:spcPct val="150000"/>
                        </a:lnSpc>
                        <a:spcBef>
                          <a:spcPts val="0"/>
                        </a:spcBef>
                        <a:spcAft>
                          <a:spcPts val="800"/>
                        </a:spcAft>
                      </a:pPr>
                      <a:r>
                        <a:rPr lang="fr-FR" sz="2000" b="1" i="0" u="none" strike="noStrike" dirty="0">
                          <a:solidFill>
                            <a:srgbClr val="FFC000"/>
                          </a:solidFill>
                          <a:effectLst/>
                          <a:latin typeface="Bell MT" panose="02020503060305020303" pitchFamily="18" charset="0"/>
                          <a:ea typeface="Calibri" panose="020F0502020204030204" pitchFamily="34" charset="0"/>
                          <a:cs typeface="Times New Roman" panose="02020603050405020304" pitchFamily="18" charset="0"/>
                        </a:rPr>
                        <a:t>CADRE EUROPEEN COMMUN DE REFERENCE POUR LES LANGUES</a:t>
                      </a:r>
                      <a:endParaRPr lang="fr-FR" sz="2000" b="0" i="0" u="none" strike="noStrike" dirty="0">
                        <a:effectLst/>
                        <a:latin typeface="Bell MT" panose="02020503060305020303" pitchFamily="18" charset="0"/>
                      </a:endParaRPr>
                    </a:p>
                  </a:txBody>
                  <a:tcPr marL="84801" marR="84801" marT="42400" marB="42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803994701"/>
                  </a:ext>
                </a:extLst>
              </a:tr>
              <a:tr h="428063">
                <a:tc gridSpan="2">
                  <a:txBody>
                    <a:bodyPr/>
                    <a:lstStyle/>
                    <a:p>
                      <a:pPr algn="ctr" fontAlgn="t">
                        <a:lnSpc>
                          <a:spcPct val="150000"/>
                        </a:lnSpc>
                        <a:spcBef>
                          <a:spcPts val="0"/>
                        </a:spcBef>
                        <a:spcAft>
                          <a:spcPts val="800"/>
                        </a:spcAft>
                      </a:pPr>
                      <a:r>
                        <a:rPr lang="fr-FR" sz="2000" b="1" i="0" u="none" strike="noStrike" dirty="0">
                          <a:solidFill>
                            <a:srgbClr val="FFC000"/>
                          </a:solidFill>
                          <a:effectLst/>
                          <a:latin typeface="Bell MT" panose="02020503060305020303" pitchFamily="18" charset="0"/>
                          <a:ea typeface="Calibri" panose="020F0502020204030204" pitchFamily="34" charset="0"/>
                          <a:cs typeface="Times New Roman" panose="02020603050405020304" pitchFamily="18" charset="0"/>
                        </a:rPr>
                        <a:t>Niveau : B</a:t>
                      </a:r>
                      <a:endParaRPr lang="fr-FR" sz="2000" b="0" i="0" u="none" strike="noStrike" dirty="0">
                        <a:effectLst/>
                        <a:latin typeface="Bell MT" panose="02020503060305020303" pitchFamily="18" charset="0"/>
                      </a:endParaRPr>
                    </a:p>
                  </a:txBody>
                  <a:tcPr marL="84801" marR="84801" marT="42400" marB="42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481784579"/>
                  </a:ext>
                </a:extLst>
              </a:tr>
              <a:tr h="428063">
                <a:tc gridSpan="2">
                  <a:txBody>
                    <a:bodyPr/>
                    <a:lstStyle/>
                    <a:p>
                      <a:pPr algn="ctr" fontAlgn="t">
                        <a:lnSpc>
                          <a:spcPct val="150000"/>
                        </a:lnSpc>
                        <a:spcBef>
                          <a:spcPts val="0"/>
                        </a:spcBef>
                        <a:spcAft>
                          <a:spcPts val="800"/>
                        </a:spcAft>
                      </a:pPr>
                      <a:r>
                        <a:rPr lang="fr-FR" sz="2000" b="1" i="0" u="none" strike="noStrike" dirty="0">
                          <a:solidFill>
                            <a:srgbClr val="FFC000"/>
                          </a:solidFill>
                          <a:effectLst/>
                          <a:latin typeface="Bell MT" panose="02020503060305020303" pitchFamily="18" charset="0"/>
                          <a:ea typeface="Calibri" panose="020F0502020204030204" pitchFamily="34" charset="0"/>
                          <a:cs typeface="Times New Roman" panose="02020603050405020304" pitchFamily="18" charset="0"/>
                        </a:rPr>
                        <a:t>Utilisateur indépendant</a:t>
                      </a:r>
                      <a:endParaRPr lang="fr-FR" sz="2000" b="0" i="0" u="none" strike="noStrike" dirty="0">
                        <a:effectLst/>
                        <a:latin typeface="Bell MT" panose="02020503060305020303" pitchFamily="18" charset="0"/>
                      </a:endParaRPr>
                    </a:p>
                  </a:txBody>
                  <a:tcPr marL="84801" marR="84801" marT="42400" marB="42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859568962"/>
                  </a:ext>
                </a:extLst>
              </a:tr>
              <a:tr h="318873">
                <a:tc>
                  <a:txBody>
                    <a:bodyPr/>
                    <a:lstStyle/>
                    <a:p>
                      <a:pPr algn="ctr" fontAlgn="t">
                        <a:lnSpc>
                          <a:spcPct val="150000"/>
                        </a:lnSpc>
                        <a:spcBef>
                          <a:spcPts val="0"/>
                        </a:spcBef>
                        <a:spcAft>
                          <a:spcPts val="800"/>
                        </a:spcAft>
                      </a:pPr>
                      <a:r>
                        <a:rPr lang="fr-FR" sz="2000" b="1" i="0" u="none" strike="noStrike"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rPr>
                        <a:t>B1 / B1 + : LVB</a:t>
                      </a:r>
                      <a:endParaRPr lang="fr-FR" sz="2000" b="0" i="0" u="none" strike="noStrike" dirty="0">
                        <a:effectLst/>
                        <a:latin typeface="Bell MT" panose="02020503060305020303" pitchFamily="18" charset="0"/>
                      </a:endParaRPr>
                    </a:p>
                  </a:txBody>
                  <a:tcPr marL="63600" marR="63600" marT="8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50000"/>
                        </a:lnSpc>
                        <a:spcBef>
                          <a:spcPts val="0"/>
                        </a:spcBef>
                        <a:spcAft>
                          <a:spcPts val="800"/>
                        </a:spcAft>
                      </a:pPr>
                      <a:r>
                        <a:rPr lang="fr-FR" sz="2000" b="1" i="0" u="none" strike="noStrike"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rPr>
                        <a:t>B1 + / B2 + : LVA</a:t>
                      </a:r>
                      <a:endParaRPr lang="fr-FR" sz="2000" b="0" i="0" u="none" strike="noStrike" dirty="0">
                        <a:effectLst/>
                        <a:latin typeface="Bell MT" panose="02020503060305020303" pitchFamily="18" charset="0"/>
                      </a:endParaRPr>
                    </a:p>
                  </a:txBody>
                  <a:tcPr marL="63600" marR="63600" marT="8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910845"/>
                  </a:ext>
                </a:extLst>
              </a:tr>
              <a:tr h="3280450">
                <a:tc>
                  <a:txBody>
                    <a:bodyPr/>
                    <a:lstStyle/>
                    <a:p>
                      <a:pPr algn="l" fontAlgn="t">
                        <a:lnSpc>
                          <a:spcPct val="115000"/>
                        </a:lnSpc>
                        <a:spcBef>
                          <a:spcPts val="0"/>
                        </a:spcBef>
                        <a:spcAft>
                          <a:spcPts val="800"/>
                        </a:spcAft>
                      </a:pPr>
                      <a:r>
                        <a:rPr lang="fr-FR" sz="1200" b="0" i="0" u="none" strike="noStrike" dirty="0">
                          <a:effectLst/>
                          <a:latin typeface="Bell MT" panose="02020503060305020303" pitchFamily="18" charset="0"/>
                          <a:ea typeface="Calibri" panose="020F0502020204030204" pitchFamily="34" charset="0"/>
                          <a:cs typeface="Times New Roman" panose="02020603050405020304" pitchFamily="18" charset="0"/>
                        </a:rPr>
                        <a:t> </a:t>
                      </a:r>
                      <a:endParaRPr lang="fr-FR" sz="1200" b="0" i="0" u="none" strike="noStrike" dirty="0">
                        <a:effectLst/>
                        <a:latin typeface="Bell MT" panose="02020503060305020303" pitchFamily="18" charset="0"/>
                      </a:endParaRPr>
                    </a:p>
                    <a:p>
                      <a:pPr algn="l" fontAlgn="t">
                        <a:lnSpc>
                          <a:spcPct val="115000"/>
                        </a:lnSpc>
                        <a:spcBef>
                          <a:spcPts val="0"/>
                        </a:spcBef>
                        <a:spcAft>
                          <a:spcPts val="800"/>
                        </a:spcAft>
                      </a:pPr>
                      <a:r>
                        <a:rPr lang="fr-FR" sz="1400" b="0" i="0" u="none" strike="noStrike" dirty="0">
                          <a:effectLst/>
                          <a:latin typeface="Bell MT" panose="02020503060305020303" pitchFamily="18" charset="0"/>
                          <a:ea typeface="Calibri" panose="020F0502020204030204" pitchFamily="34" charset="0"/>
                          <a:cs typeface="Times New Roman" panose="02020603050405020304" pitchFamily="18" charset="0"/>
                        </a:rPr>
                        <a:t>L’élève peut comprendre les points essentiels quand un langage clair et standard est utilisé et s’il s’agit de choses familières dans le travail, l’école, les loisirs, le monde autour de lui.</a:t>
                      </a:r>
                      <a:endParaRPr lang="fr-FR" sz="1400" b="0" i="0" u="none" strike="noStrike" dirty="0">
                        <a:effectLst/>
                        <a:latin typeface="Bell MT" panose="02020503060305020303" pitchFamily="18" charset="0"/>
                      </a:endParaRPr>
                    </a:p>
                    <a:p>
                      <a:pPr algn="l" fontAlgn="t">
                        <a:lnSpc>
                          <a:spcPct val="115000"/>
                        </a:lnSpc>
                        <a:spcBef>
                          <a:spcPts val="0"/>
                        </a:spcBef>
                        <a:spcAft>
                          <a:spcPts val="800"/>
                        </a:spcAft>
                      </a:pPr>
                      <a:r>
                        <a:rPr lang="fr-FR" sz="1400" b="0" i="0" u="none" strike="noStrike" dirty="0">
                          <a:effectLst/>
                          <a:latin typeface="Bell MT" panose="02020503060305020303" pitchFamily="18" charset="0"/>
                          <a:ea typeface="Calibri" panose="020F0502020204030204" pitchFamily="34" charset="0"/>
                          <a:cs typeface="Times New Roman" panose="02020603050405020304" pitchFamily="18" charset="0"/>
                        </a:rPr>
                        <a:t>Il peut se débrouiller dans la plupart des situations rencontrées en voyage ou au travail.</a:t>
                      </a:r>
                      <a:endParaRPr lang="fr-FR" sz="1400" b="0" i="0" u="none" strike="noStrike" dirty="0">
                        <a:effectLst/>
                        <a:latin typeface="Bell MT" panose="02020503060305020303" pitchFamily="18" charset="0"/>
                      </a:endParaRPr>
                    </a:p>
                    <a:p>
                      <a:pPr algn="l" fontAlgn="t">
                        <a:lnSpc>
                          <a:spcPct val="115000"/>
                        </a:lnSpc>
                        <a:spcBef>
                          <a:spcPts val="0"/>
                        </a:spcBef>
                        <a:spcAft>
                          <a:spcPts val="800"/>
                        </a:spcAft>
                      </a:pPr>
                      <a:r>
                        <a:rPr lang="fr-FR" sz="1400" b="0" i="0" u="none" strike="noStrike" dirty="0">
                          <a:effectLst/>
                          <a:latin typeface="Bell MT" panose="02020503060305020303" pitchFamily="18" charset="0"/>
                          <a:ea typeface="Calibri" panose="020F0502020204030204" pitchFamily="34" charset="0"/>
                          <a:cs typeface="Times New Roman" panose="02020603050405020304" pitchFamily="18" charset="0"/>
                        </a:rPr>
                        <a:t>Il peut produire un discours simple et cohérent sur des sujets familiers et dans ses domaines d’intérêt.</a:t>
                      </a:r>
                      <a:endParaRPr lang="fr-FR" sz="1400" b="0" i="0" u="none" strike="noStrike" dirty="0">
                        <a:effectLst/>
                        <a:latin typeface="Bell MT" panose="02020503060305020303" pitchFamily="18" charset="0"/>
                      </a:endParaRPr>
                    </a:p>
                    <a:p>
                      <a:pPr algn="l" fontAlgn="t">
                        <a:lnSpc>
                          <a:spcPct val="115000"/>
                        </a:lnSpc>
                        <a:spcBef>
                          <a:spcPts val="0"/>
                        </a:spcBef>
                        <a:spcAft>
                          <a:spcPts val="800"/>
                        </a:spcAft>
                      </a:pPr>
                      <a:r>
                        <a:rPr lang="fr-FR" sz="1400" b="0" i="0" u="none" strike="noStrike" dirty="0">
                          <a:effectLst/>
                          <a:latin typeface="Bell MT" panose="02020503060305020303" pitchFamily="18" charset="0"/>
                          <a:ea typeface="Calibri" panose="020F0502020204030204" pitchFamily="34" charset="0"/>
                          <a:cs typeface="Times New Roman" panose="02020603050405020304" pitchFamily="18" charset="0"/>
                        </a:rPr>
                        <a:t>Il peut raconter un événement, une expérience ou un rêve, décrire un espoir ou un but et exposer brièvement des raisons et/ou des explications pour un projet ou une idée.</a:t>
                      </a:r>
                      <a:endParaRPr lang="fr-FR" sz="1400" b="0" i="0" u="none" strike="noStrike" dirty="0">
                        <a:effectLst/>
                        <a:latin typeface="Bell MT" panose="02020503060305020303" pitchFamily="18" charset="0"/>
                      </a:endParaRPr>
                    </a:p>
                    <a:p>
                      <a:pPr algn="l" fontAlgn="t">
                        <a:lnSpc>
                          <a:spcPct val="115000"/>
                        </a:lnSpc>
                        <a:spcBef>
                          <a:spcPts val="0"/>
                        </a:spcBef>
                        <a:spcAft>
                          <a:spcPts val="800"/>
                        </a:spcAft>
                      </a:pPr>
                      <a:r>
                        <a:rPr lang="fr-FR" sz="1200" b="0" i="0" u="none" strike="noStrike" dirty="0">
                          <a:effectLst/>
                          <a:latin typeface="Bell MT" panose="02020503060305020303" pitchFamily="18" charset="0"/>
                          <a:ea typeface="Calibri" panose="020F0502020204030204" pitchFamily="34" charset="0"/>
                          <a:cs typeface="Times New Roman" panose="02020603050405020304" pitchFamily="18" charset="0"/>
                        </a:rPr>
                        <a:t> </a:t>
                      </a:r>
                      <a:endParaRPr lang="fr-FR" sz="1200" b="0" i="0" u="none" strike="noStrike" dirty="0">
                        <a:effectLst/>
                        <a:latin typeface="Bell MT" panose="02020503060305020303" pitchFamily="18" charset="0"/>
                      </a:endParaRPr>
                    </a:p>
                  </a:txBody>
                  <a:tcPr marL="63600" marR="63600" marT="8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800"/>
                        </a:spcAft>
                      </a:pPr>
                      <a:r>
                        <a:rPr lang="fr-FR" sz="1200" b="0" i="0" u="none" strike="noStrike" dirty="0">
                          <a:effectLst/>
                          <a:latin typeface="Bell MT" panose="02020503060305020303" pitchFamily="18" charset="0"/>
                          <a:ea typeface="Calibri" panose="020F0502020204030204" pitchFamily="34" charset="0"/>
                          <a:cs typeface="Times New Roman" panose="02020603050405020304" pitchFamily="18" charset="0"/>
                        </a:rPr>
                        <a:t> </a:t>
                      </a:r>
                      <a:endParaRPr lang="fr-FR" sz="1200" b="0" i="0" u="none" strike="noStrike" dirty="0">
                        <a:effectLst/>
                        <a:latin typeface="Bell MT" panose="02020503060305020303" pitchFamily="18" charset="0"/>
                      </a:endParaRPr>
                    </a:p>
                    <a:p>
                      <a:pPr algn="l" fontAlgn="t">
                        <a:lnSpc>
                          <a:spcPct val="115000"/>
                        </a:lnSpc>
                        <a:spcBef>
                          <a:spcPts val="0"/>
                        </a:spcBef>
                        <a:spcAft>
                          <a:spcPts val="800"/>
                        </a:spcAft>
                      </a:pPr>
                      <a:r>
                        <a:rPr lang="fr-FR" sz="1400" b="0" i="0" u="none" strike="noStrike" dirty="0">
                          <a:effectLst/>
                          <a:latin typeface="Bell MT" panose="02020503060305020303" pitchFamily="18" charset="0"/>
                          <a:ea typeface="Calibri" panose="020F0502020204030204" pitchFamily="34" charset="0"/>
                          <a:cs typeface="Times New Roman" panose="02020603050405020304" pitchFamily="18" charset="0"/>
                        </a:rPr>
                        <a:t>L’élève peut comprendre le contenu essentiel de sujets concrets et/ou abstraits dans un texte complexe, y compris lors d’une discussion technique dans sa spécialité. </a:t>
                      </a:r>
                      <a:endParaRPr lang="fr-FR" sz="1400" b="0" i="0" u="none" strike="noStrike" dirty="0">
                        <a:effectLst/>
                        <a:latin typeface="Bell MT" panose="02020503060305020303" pitchFamily="18" charset="0"/>
                      </a:endParaRPr>
                    </a:p>
                    <a:p>
                      <a:pPr algn="l" fontAlgn="t">
                        <a:lnSpc>
                          <a:spcPct val="115000"/>
                        </a:lnSpc>
                        <a:spcBef>
                          <a:spcPts val="0"/>
                        </a:spcBef>
                        <a:spcAft>
                          <a:spcPts val="800"/>
                        </a:spcAft>
                      </a:pPr>
                      <a:r>
                        <a:rPr lang="fr-FR" sz="1400" b="0" i="0" u="none" strike="noStrike" dirty="0">
                          <a:effectLst/>
                          <a:latin typeface="Bell MT" panose="02020503060305020303" pitchFamily="18" charset="0"/>
                          <a:ea typeface="Calibri" panose="020F0502020204030204" pitchFamily="34" charset="0"/>
                          <a:cs typeface="Times New Roman" panose="02020603050405020304" pitchFamily="18" charset="0"/>
                        </a:rPr>
                        <a:t> </a:t>
                      </a:r>
                      <a:endParaRPr lang="fr-FR" sz="1400" b="0" i="0" u="none" strike="noStrike" dirty="0">
                        <a:effectLst/>
                        <a:latin typeface="Bell MT" panose="02020503060305020303" pitchFamily="18" charset="0"/>
                      </a:endParaRPr>
                    </a:p>
                    <a:p>
                      <a:pPr algn="l" fontAlgn="t">
                        <a:lnSpc>
                          <a:spcPct val="115000"/>
                        </a:lnSpc>
                        <a:spcBef>
                          <a:spcPts val="0"/>
                        </a:spcBef>
                        <a:spcAft>
                          <a:spcPts val="800"/>
                        </a:spcAft>
                      </a:pPr>
                      <a:r>
                        <a:rPr lang="fr-FR" sz="1400" b="0" i="0" u="none" strike="noStrike" dirty="0">
                          <a:effectLst/>
                          <a:latin typeface="Bell MT" panose="02020503060305020303" pitchFamily="18" charset="0"/>
                          <a:ea typeface="Calibri" panose="020F0502020204030204" pitchFamily="34" charset="0"/>
                          <a:cs typeface="Times New Roman" panose="02020603050405020304" pitchFamily="18" charset="0"/>
                        </a:rPr>
                        <a:t>Il peut communiquer avec un degré de spontanéité et d’aisance tel qu’une conversation avec un locuteur natif ne pose pas trop de problème de compréhension.</a:t>
                      </a:r>
                      <a:endParaRPr lang="fr-FR" sz="1400" b="0" i="0" u="none" strike="noStrike" dirty="0">
                        <a:effectLst/>
                        <a:latin typeface="Bell MT" panose="02020503060305020303" pitchFamily="18" charset="0"/>
                      </a:endParaRPr>
                    </a:p>
                    <a:p>
                      <a:pPr algn="l" fontAlgn="t">
                        <a:lnSpc>
                          <a:spcPct val="115000"/>
                        </a:lnSpc>
                        <a:spcBef>
                          <a:spcPts val="0"/>
                        </a:spcBef>
                        <a:spcAft>
                          <a:spcPts val="800"/>
                        </a:spcAft>
                      </a:pPr>
                      <a:r>
                        <a:rPr lang="fr-FR" sz="1400" b="0" i="0" u="none" strike="noStrike" dirty="0">
                          <a:effectLst/>
                          <a:latin typeface="Bell MT" panose="02020503060305020303" pitchFamily="18" charset="0"/>
                          <a:ea typeface="Calibri" panose="020F0502020204030204" pitchFamily="34" charset="0"/>
                          <a:cs typeface="Times New Roman" panose="02020603050405020304" pitchFamily="18" charset="0"/>
                        </a:rPr>
                        <a:t> </a:t>
                      </a:r>
                      <a:endParaRPr lang="fr-FR" sz="1400" b="0" i="0" u="none" strike="noStrike" dirty="0">
                        <a:effectLst/>
                        <a:latin typeface="Bell MT" panose="02020503060305020303" pitchFamily="18" charset="0"/>
                      </a:endParaRPr>
                    </a:p>
                    <a:p>
                      <a:pPr algn="l" fontAlgn="t">
                        <a:lnSpc>
                          <a:spcPct val="115000"/>
                        </a:lnSpc>
                        <a:spcBef>
                          <a:spcPts val="0"/>
                        </a:spcBef>
                        <a:spcAft>
                          <a:spcPts val="800"/>
                        </a:spcAft>
                      </a:pPr>
                      <a:r>
                        <a:rPr lang="fr-FR" sz="1400" b="0" i="0" u="none" strike="noStrike" dirty="0">
                          <a:effectLst/>
                          <a:latin typeface="Bell MT" panose="02020503060305020303" pitchFamily="18" charset="0"/>
                          <a:ea typeface="Calibri" panose="020F0502020204030204" pitchFamily="34" charset="0"/>
                          <a:cs typeface="Times New Roman" panose="02020603050405020304" pitchFamily="18" charset="0"/>
                        </a:rPr>
                        <a:t>Il peut s’exprimer de façon claire et détaillée sur une grande gamme de sujets, émettre un avis sur un sujet d’actualité et exposer avantages et inconvénients de différentes possibilités.</a:t>
                      </a:r>
                      <a:endParaRPr lang="fr-FR" sz="1400" b="0" i="0" u="none" strike="noStrike" dirty="0">
                        <a:effectLst/>
                        <a:latin typeface="Bell MT" panose="02020503060305020303" pitchFamily="18" charset="0"/>
                      </a:endParaRPr>
                    </a:p>
                  </a:txBody>
                  <a:tcPr marL="63600" marR="63600" marT="8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879452"/>
                  </a:ext>
                </a:extLst>
              </a:tr>
            </a:tbl>
          </a:graphicData>
        </a:graphic>
      </p:graphicFrame>
    </p:spTree>
    <p:extLst>
      <p:ext uri="{BB962C8B-B14F-4D97-AF65-F5344CB8AC3E}">
        <p14:creationId xmlns:p14="http://schemas.microsoft.com/office/powerpoint/2010/main" val="20719386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691</Words>
  <Application>Microsoft Office PowerPoint</Application>
  <PresentationFormat>Grand écran</PresentationFormat>
  <Paragraphs>79</Paragraphs>
  <Slides>21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Arial</vt:lpstr>
      <vt:lpstr>Bell MT</vt:lpstr>
      <vt:lpstr>Calibri</vt:lpstr>
      <vt:lpstr>Calibri Light</vt:lpstr>
      <vt:lpstr>Rockwell</vt:lpstr>
      <vt:lpstr>Wingdings</vt:lpstr>
      <vt:lpstr>Thème Office</vt:lpstr>
      <vt:lpstr>Présentation PowerPoint</vt:lpstr>
      <vt:lpstr>L’ALLEMAND EN CYCLE TERMINAL</vt:lpstr>
      <vt:lpstr>Présentation PowerPoint</vt:lpstr>
      <vt:lpstr>Présentation PowerPoint</vt:lpstr>
      <vt:lpstr>Présentation PowerPoint</vt:lpstr>
      <vt:lpstr>Quel est votre niveau en arrivant en Première ?  LVA: B1+ LVB: A2/B1 </vt:lpstr>
      <vt:lpstr>Présentation PowerPoint</vt:lpstr>
      <vt:lpstr>und am Ende der Terminale?</vt:lpstr>
      <vt:lpstr>Présentation PowerPoint</vt:lpstr>
      <vt:lpstr>Wie lautet Ihre neue Thematik? </vt:lpstr>
      <vt:lpstr>            Gründungsakte und sich bewegende Welten    Gestes fondateurs et mondes en mouvements  </vt:lpstr>
      <vt:lpstr>Welches sind die 8 Achsen?  Quels sont les 8 axes ? </vt:lpstr>
      <vt:lpstr>1er AXE :Identität und Austausch  identités et échanges</vt:lpstr>
      <vt:lpstr>2ème AXE :Privatsphäre und öffentlicher Raum  espace privé et espace public</vt:lpstr>
      <vt:lpstr>3ème AXE :Kunst und Macht  Art et pouvoir</vt:lpstr>
      <vt:lpstr>4ème AXE :Bürgerrecht und virtuelle Welten  citoyenneté et mondes virtuels</vt:lpstr>
      <vt:lpstr>5ème AXE :Fiktionen und Realitäten  fictions et réalités</vt:lpstr>
      <vt:lpstr>6ème AXE : Wissenschaftliche Innovationen und Verantwortung  innovations scientifiques et responsabilité</vt:lpstr>
      <vt:lpstr>7ème AXE :Vielfalt und Inklusion  diversité et inclusion</vt:lpstr>
      <vt:lpstr>8ème AXE :Territorien und Erinnerungen  territoire et mémoire </vt:lpstr>
      <vt:lpstr>Auf ein gutes Schuljahr zusammen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l'allemand en cycle terminal </dc:title>
  <dc:creator>Isabelle Malefant</dc:creator>
  <cp:lastModifiedBy>Isabelle Malefant</cp:lastModifiedBy>
  <cp:revision>30</cp:revision>
  <dcterms:created xsi:type="dcterms:W3CDTF">2020-09-16T16:09:17Z</dcterms:created>
  <dcterms:modified xsi:type="dcterms:W3CDTF">2021-05-19T17:50:05Z</dcterms:modified>
</cp:coreProperties>
</file>